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Lst>
  <p:sldSz cy="6858000" cx="12192000"/>
  <p:notesSz cx="6858000" cy="9144000"/>
  <p:embeddedFontLst>
    <p:embeddedFont>
      <p:font typeface="Caveat"/>
      <p:regular r:id="rId31"/>
      <p:bold r:id="rId32"/>
    </p:embeddedFont>
    <p:embeddedFont>
      <p:font typeface="Helvetica Neue"/>
      <p:regular r:id="rId33"/>
      <p:bold r:id="rId34"/>
      <p:italic r:id="rId35"/>
      <p:boldItalic r:id="rId36"/>
    </p:embeddedFont>
    <p:embeddedFont>
      <p:font typeface="Century Gothic"/>
      <p:regular r:id="rId37"/>
      <p:bold r:id="rId38"/>
      <p:italic r:id="rId39"/>
      <p:boldItalic r:id="rId4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guide id="3" orient="horz" pos="3725">
          <p15:clr>
            <a:srgbClr val="A4A3A4"/>
          </p15:clr>
        </p15:guide>
      </p15:sldGuideLst>
    </p:ext>
    <p:ext uri="http://customooxmlschemas.google.com/">
      <go:slidesCustomData xmlns:go="http://customooxmlschemas.google.com/" r:id="rId41" roundtripDataSignature="AMtx7mgq0x99E6Mj5FHicsKxAia4mdRNi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2160" orient="horz"/>
        <p:guide pos="3840"/>
        <p:guide pos="3725" orient="horz"/>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CenturyGothic-boldItalic.fntdata"/><Relationship Id="rId20" Type="http://schemas.openxmlformats.org/officeDocument/2006/relationships/slide" Target="slides/slide15.xml"/><Relationship Id="rId41" Type="http://customschemas.google.com/relationships/presentationmetadata" Target="metadata"/><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Caveat-regular.fntdata"/><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font" Target="fonts/HelveticaNeue-regular.fntdata"/><Relationship Id="rId10" Type="http://schemas.openxmlformats.org/officeDocument/2006/relationships/slide" Target="slides/slide5.xml"/><Relationship Id="rId32" Type="http://schemas.openxmlformats.org/officeDocument/2006/relationships/font" Target="fonts/Caveat-bold.fntdata"/><Relationship Id="rId13" Type="http://schemas.openxmlformats.org/officeDocument/2006/relationships/slide" Target="slides/slide8.xml"/><Relationship Id="rId35" Type="http://schemas.openxmlformats.org/officeDocument/2006/relationships/font" Target="fonts/HelveticaNeue-italic.fntdata"/><Relationship Id="rId12" Type="http://schemas.openxmlformats.org/officeDocument/2006/relationships/slide" Target="slides/slide7.xml"/><Relationship Id="rId34" Type="http://schemas.openxmlformats.org/officeDocument/2006/relationships/font" Target="fonts/HelveticaNeue-bold.fntdata"/><Relationship Id="rId15" Type="http://schemas.openxmlformats.org/officeDocument/2006/relationships/slide" Target="slides/slide10.xml"/><Relationship Id="rId37" Type="http://schemas.openxmlformats.org/officeDocument/2006/relationships/font" Target="fonts/CenturyGothic-regular.fntdata"/><Relationship Id="rId14" Type="http://schemas.openxmlformats.org/officeDocument/2006/relationships/slide" Target="slides/slide9.xml"/><Relationship Id="rId36" Type="http://schemas.openxmlformats.org/officeDocument/2006/relationships/font" Target="fonts/HelveticaNeue-boldItalic.fntdata"/><Relationship Id="rId17" Type="http://schemas.openxmlformats.org/officeDocument/2006/relationships/slide" Target="slides/slide12.xml"/><Relationship Id="rId39" Type="http://schemas.openxmlformats.org/officeDocument/2006/relationships/font" Target="fonts/CenturyGothic-italic.fntdata"/><Relationship Id="rId16" Type="http://schemas.openxmlformats.org/officeDocument/2006/relationships/slide" Target="slides/slide11.xml"/><Relationship Id="rId38" Type="http://schemas.openxmlformats.org/officeDocument/2006/relationships/font" Target="fonts/CenturyGothic-bold.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GB"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6" name="Shape 86"/>
        <p:cNvGrpSpPr/>
        <p:nvPr/>
      </p:nvGrpSpPr>
      <p:grpSpPr>
        <a:xfrm>
          <a:off x="0" y="0"/>
          <a:ext cx="0" cy="0"/>
          <a:chOff x="0" y="0"/>
          <a:chExt cx="0" cy="0"/>
        </a:xfrm>
      </p:grpSpPr>
      <p:sp>
        <p:nvSpPr>
          <p:cNvPr id="87" name="Google Shape;87;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8" name="Google Shape;88;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3" name="Shape 93"/>
        <p:cNvGrpSpPr/>
        <p:nvPr/>
      </p:nvGrpSpPr>
      <p:grpSpPr>
        <a:xfrm>
          <a:off x="0" y="0"/>
          <a:ext cx="0" cy="0"/>
          <a:chOff x="0" y="0"/>
          <a:chExt cx="0" cy="0"/>
        </a:xfrm>
      </p:grpSpPr>
      <p:sp>
        <p:nvSpPr>
          <p:cNvPr id="94" name="Google Shape;94;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5" name="Google Shape;95;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6" name="Google Shape;96;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9" name="Shape 99"/>
        <p:cNvGrpSpPr/>
        <p:nvPr/>
      </p:nvGrpSpPr>
      <p:grpSpPr>
        <a:xfrm>
          <a:off x="0" y="0"/>
          <a:ext cx="0" cy="0"/>
          <a:chOff x="0" y="0"/>
          <a:chExt cx="0" cy="0"/>
        </a:xfrm>
      </p:grpSpPr>
      <p:sp>
        <p:nvSpPr>
          <p:cNvPr id="100" name="Google Shape;100;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1" name="Google Shape;101;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4" name="Shape 104"/>
        <p:cNvGrpSpPr/>
        <p:nvPr/>
      </p:nvGrpSpPr>
      <p:grpSpPr>
        <a:xfrm>
          <a:off x="0" y="0"/>
          <a:ext cx="0" cy="0"/>
          <a:chOff x="0" y="0"/>
          <a:chExt cx="0" cy="0"/>
        </a:xfrm>
      </p:grpSpPr>
      <p:sp>
        <p:nvSpPr>
          <p:cNvPr id="105" name="Google Shape;105;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6" name="Google Shape;106;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7" name="Google Shape;107;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0" name="Shape 110"/>
        <p:cNvGrpSpPr/>
        <p:nvPr/>
      </p:nvGrpSpPr>
      <p:grpSpPr>
        <a:xfrm>
          <a:off x="0" y="0"/>
          <a:ext cx="0" cy="0"/>
          <a:chOff x="0" y="0"/>
          <a:chExt cx="0" cy="0"/>
        </a:xfrm>
      </p:grpSpPr>
      <p:sp>
        <p:nvSpPr>
          <p:cNvPr id="111" name="Google Shape;111;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2" name="Google Shape;112;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5" name="Shape 115"/>
        <p:cNvGrpSpPr/>
        <p:nvPr/>
      </p:nvGrpSpPr>
      <p:grpSpPr>
        <a:xfrm>
          <a:off x="0" y="0"/>
          <a:ext cx="0" cy="0"/>
          <a:chOff x="0" y="0"/>
          <a:chExt cx="0" cy="0"/>
        </a:xfrm>
      </p:grpSpPr>
      <p:sp>
        <p:nvSpPr>
          <p:cNvPr id="116" name="Google Shape;116;g8ba3882d93_0_29: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7" name="Google Shape;117;g8ba3882d93_0_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1" name="Shape 121"/>
        <p:cNvGrpSpPr/>
        <p:nvPr/>
      </p:nvGrpSpPr>
      <p:grpSpPr>
        <a:xfrm>
          <a:off x="0" y="0"/>
          <a:ext cx="0" cy="0"/>
          <a:chOff x="0" y="0"/>
          <a:chExt cx="0" cy="0"/>
        </a:xfrm>
      </p:grpSpPr>
      <p:sp>
        <p:nvSpPr>
          <p:cNvPr id="122" name="Google Shape;122;g8ba3882d93_0_22: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3" name="Google Shape;123;g8ba3882d93_0_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7" name="Shape 127"/>
        <p:cNvGrpSpPr/>
        <p:nvPr/>
      </p:nvGrpSpPr>
      <p:grpSpPr>
        <a:xfrm>
          <a:off x="0" y="0"/>
          <a:ext cx="0" cy="0"/>
          <a:chOff x="0" y="0"/>
          <a:chExt cx="0" cy="0"/>
        </a:xfrm>
      </p:grpSpPr>
      <p:sp>
        <p:nvSpPr>
          <p:cNvPr id="128" name="Google Shape;128;g8b2788c4e2_2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9" name="Google Shape;129;g8b2788c4e2_2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0" name="Shape 140"/>
        <p:cNvGrpSpPr/>
        <p:nvPr/>
      </p:nvGrpSpPr>
      <p:grpSpPr>
        <a:xfrm>
          <a:off x="0" y="0"/>
          <a:ext cx="0" cy="0"/>
          <a:chOff x="0" y="0"/>
          <a:chExt cx="0" cy="0"/>
        </a:xfrm>
      </p:grpSpPr>
      <p:sp>
        <p:nvSpPr>
          <p:cNvPr id="141" name="Google Shape;141;g8b2788c4e2_1_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2" name="Google Shape;142;g8b2788c4e2_1_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6" name="Shape 146"/>
        <p:cNvGrpSpPr/>
        <p:nvPr/>
      </p:nvGrpSpPr>
      <p:grpSpPr>
        <a:xfrm>
          <a:off x="0" y="0"/>
          <a:ext cx="0" cy="0"/>
          <a:chOff x="0" y="0"/>
          <a:chExt cx="0" cy="0"/>
        </a:xfrm>
      </p:grpSpPr>
      <p:sp>
        <p:nvSpPr>
          <p:cNvPr id="147" name="Google Shape;147;g8b2788c4e2_0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8" name="Google Shape;148;g8b2788c4e2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5" name="Shape 155"/>
        <p:cNvGrpSpPr/>
        <p:nvPr/>
      </p:nvGrpSpPr>
      <p:grpSpPr>
        <a:xfrm>
          <a:off x="0" y="0"/>
          <a:ext cx="0" cy="0"/>
          <a:chOff x="0" y="0"/>
          <a:chExt cx="0" cy="0"/>
        </a:xfrm>
      </p:grpSpPr>
      <p:sp>
        <p:nvSpPr>
          <p:cNvPr id="156" name="Google Shape;156;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7" name="Google Shape;157;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8" name="Google Shape;158;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0" name="Shape 160"/>
        <p:cNvGrpSpPr/>
        <p:nvPr/>
      </p:nvGrpSpPr>
      <p:grpSpPr>
        <a:xfrm>
          <a:off x="0" y="0"/>
          <a:ext cx="0" cy="0"/>
          <a:chOff x="0" y="0"/>
          <a:chExt cx="0" cy="0"/>
        </a:xfrm>
      </p:grpSpPr>
      <p:sp>
        <p:nvSpPr>
          <p:cNvPr id="161" name="Google Shape;161;g8ba3882d93_0_1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2" name="Google Shape;162;g8ba3882d93_0_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7" name="Shape 167"/>
        <p:cNvGrpSpPr/>
        <p:nvPr/>
      </p:nvGrpSpPr>
      <p:grpSpPr>
        <a:xfrm>
          <a:off x="0" y="0"/>
          <a:ext cx="0" cy="0"/>
          <a:chOff x="0" y="0"/>
          <a:chExt cx="0" cy="0"/>
        </a:xfrm>
      </p:grpSpPr>
      <p:sp>
        <p:nvSpPr>
          <p:cNvPr id="168" name="Google Shape;168;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9" name="Google Shape;169;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0" name="Google Shape;170;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3" name="Shape 173"/>
        <p:cNvGrpSpPr/>
        <p:nvPr/>
      </p:nvGrpSpPr>
      <p:grpSpPr>
        <a:xfrm>
          <a:off x="0" y="0"/>
          <a:ext cx="0" cy="0"/>
          <a:chOff x="0" y="0"/>
          <a:chExt cx="0" cy="0"/>
        </a:xfrm>
      </p:grpSpPr>
      <p:sp>
        <p:nvSpPr>
          <p:cNvPr id="174" name="Google Shape;174;g82223d4ab0_0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5" name="Google Shape;175;g82223d4ab0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9" name="Shape 179"/>
        <p:cNvGrpSpPr/>
        <p:nvPr/>
      </p:nvGrpSpPr>
      <p:grpSpPr>
        <a:xfrm>
          <a:off x="0" y="0"/>
          <a:ext cx="0" cy="0"/>
          <a:chOff x="0" y="0"/>
          <a:chExt cx="0" cy="0"/>
        </a:xfrm>
      </p:grpSpPr>
      <p:sp>
        <p:nvSpPr>
          <p:cNvPr id="180" name="Google Shape;180;g8b20f55c10_0_12: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1" name="Google Shape;181;g8b20f55c10_0_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4" name="Shape 184"/>
        <p:cNvGrpSpPr/>
        <p:nvPr/>
      </p:nvGrpSpPr>
      <p:grpSpPr>
        <a:xfrm>
          <a:off x="0" y="0"/>
          <a:ext cx="0" cy="0"/>
          <a:chOff x="0" y="0"/>
          <a:chExt cx="0" cy="0"/>
        </a:xfrm>
      </p:grpSpPr>
      <p:sp>
        <p:nvSpPr>
          <p:cNvPr id="185" name="Google Shape;185;g8b20f55c10_0_6: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6" name="Google Shape;186;g8b20f55c10_0_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9" name="Shape 189"/>
        <p:cNvGrpSpPr/>
        <p:nvPr/>
      </p:nvGrpSpPr>
      <p:grpSpPr>
        <a:xfrm>
          <a:off x="0" y="0"/>
          <a:ext cx="0" cy="0"/>
          <a:chOff x="0" y="0"/>
          <a:chExt cx="0" cy="0"/>
        </a:xfrm>
      </p:grpSpPr>
      <p:sp>
        <p:nvSpPr>
          <p:cNvPr id="190" name="Google Shape;190;g8b20f55c10_0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1" name="Google Shape;191;g8b20f55c10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6" name="Shape 196"/>
        <p:cNvGrpSpPr/>
        <p:nvPr/>
      </p:nvGrpSpPr>
      <p:grpSpPr>
        <a:xfrm>
          <a:off x="0" y="0"/>
          <a:ext cx="0" cy="0"/>
          <a:chOff x="0" y="0"/>
          <a:chExt cx="0" cy="0"/>
        </a:xfrm>
      </p:grpSpPr>
      <p:sp>
        <p:nvSpPr>
          <p:cNvPr id="197" name="Google Shape;197;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8" name="Google Shape;198;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1" name="Shape 201"/>
        <p:cNvGrpSpPr/>
        <p:nvPr/>
      </p:nvGrpSpPr>
      <p:grpSpPr>
        <a:xfrm>
          <a:off x="0" y="0"/>
          <a:ext cx="0" cy="0"/>
          <a:chOff x="0" y="0"/>
          <a:chExt cx="0" cy="0"/>
        </a:xfrm>
      </p:grpSpPr>
      <p:sp>
        <p:nvSpPr>
          <p:cNvPr id="202" name="Google Shape;202;g82223d4ab0_0_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3" name="Google Shape;203;g82223d4ab0_0_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4" name="Google Shape;204;g82223d4ab0_0_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6" name="Shape 206"/>
        <p:cNvGrpSpPr/>
        <p:nvPr/>
      </p:nvGrpSpPr>
      <p:grpSpPr>
        <a:xfrm>
          <a:off x="0" y="0"/>
          <a:ext cx="0" cy="0"/>
          <a:chOff x="0" y="0"/>
          <a:chExt cx="0" cy="0"/>
        </a:xfrm>
      </p:grpSpPr>
      <p:sp>
        <p:nvSpPr>
          <p:cNvPr id="207" name="Google Shape;207;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8" name="Google Shape;208;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3" name="Shape 213"/>
        <p:cNvGrpSpPr/>
        <p:nvPr/>
      </p:nvGrpSpPr>
      <p:grpSpPr>
        <a:xfrm>
          <a:off x="0" y="0"/>
          <a:ext cx="0" cy="0"/>
          <a:chOff x="0" y="0"/>
          <a:chExt cx="0" cy="0"/>
        </a:xfrm>
      </p:grpSpPr>
      <p:sp>
        <p:nvSpPr>
          <p:cNvPr id="214" name="Google Shape;214;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5" name="Google Shape;215;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0" name="Shape 220"/>
        <p:cNvGrpSpPr/>
        <p:nvPr/>
      </p:nvGrpSpPr>
      <p:grpSpPr>
        <a:xfrm>
          <a:off x="0" y="0"/>
          <a:ext cx="0" cy="0"/>
          <a:chOff x="0" y="0"/>
          <a:chExt cx="0" cy="0"/>
        </a:xfrm>
      </p:grpSpPr>
      <p:sp>
        <p:nvSpPr>
          <p:cNvPr id="221" name="Google Shape;221;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2" name="Google Shape;222;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8" name="Shape 228"/>
        <p:cNvGrpSpPr/>
        <p:nvPr/>
      </p:nvGrpSpPr>
      <p:grpSpPr>
        <a:xfrm>
          <a:off x="0" y="0"/>
          <a:ext cx="0" cy="0"/>
          <a:chOff x="0" y="0"/>
          <a:chExt cx="0" cy="0"/>
        </a:xfrm>
      </p:grpSpPr>
      <p:sp>
        <p:nvSpPr>
          <p:cNvPr id="229" name="Google Shape;229;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0" name="Google Shape;230;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1" name="Google Shape;231;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6" name="Shape 236"/>
        <p:cNvGrpSpPr/>
        <p:nvPr/>
      </p:nvGrpSpPr>
      <p:grpSpPr>
        <a:xfrm>
          <a:off x="0" y="0"/>
          <a:ext cx="0" cy="0"/>
          <a:chOff x="0" y="0"/>
          <a:chExt cx="0" cy="0"/>
        </a:xfrm>
      </p:grpSpPr>
      <p:sp>
        <p:nvSpPr>
          <p:cNvPr id="237" name="Google Shape;237;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8" name="Google Shape;238;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1" name="Shape 241"/>
        <p:cNvGrpSpPr/>
        <p:nvPr/>
      </p:nvGrpSpPr>
      <p:grpSpPr>
        <a:xfrm>
          <a:off x="0" y="0"/>
          <a:ext cx="0" cy="0"/>
          <a:chOff x="0" y="0"/>
          <a:chExt cx="0" cy="0"/>
        </a:xfrm>
      </p:grpSpPr>
      <p:sp>
        <p:nvSpPr>
          <p:cNvPr id="242" name="Google Shape;242;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3" name="Google Shape;243;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bg>
      <p:bgPr>
        <a:solidFill>
          <a:srgbClr val="0099CC"/>
        </a:solidFill>
      </p:bgPr>
    </p:bg>
    <p:spTree>
      <p:nvGrpSpPr>
        <p:cNvPr id="18" name="Shape 18"/>
        <p:cNvGrpSpPr/>
        <p:nvPr/>
      </p:nvGrpSpPr>
      <p:grpSpPr>
        <a:xfrm>
          <a:off x="0" y="0"/>
          <a:ext cx="0" cy="0"/>
          <a:chOff x="0" y="0"/>
          <a:chExt cx="0" cy="0"/>
        </a:xfrm>
      </p:grpSpPr>
      <p:sp>
        <p:nvSpPr>
          <p:cNvPr id="19" name="Google Shape;19;p16"/>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4800"/>
              <a:buFont typeface="Arial"/>
              <a:buNone/>
              <a:defRPr b="1" sz="48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 name="Google Shape;20;p16"/>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l">
              <a:lnSpc>
                <a:spcPct val="90000"/>
              </a:lnSpc>
              <a:spcBef>
                <a:spcPts val="1000"/>
              </a:spcBef>
              <a:spcAft>
                <a:spcPts val="0"/>
              </a:spcAft>
              <a:buClr>
                <a:schemeClr val="lt1"/>
              </a:buClr>
              <a:buSzPts val="2400"/>
              <a:buNone/>
              <a:defRPr sz="2400">
                <a:solidFill>
                  <a:schemeClr val="lt1"/>
                </a:solidFill>
                <a:latin typeface="Arial"/>
                <a:ea typeface="Arial"/>
                <a:cs typeface="Arial"/>
                <a:sym typeface="Arial"/>
              </a:defRPr>
            </a:lvl1pPr>
            <a:lvl2pPr lvl="1" algn="ctr">
              <a:lnSpc>
                <a:spcPct val="90000"/>
              </a:lnSpc>
              <a:spcBef>
                <a:spcPts val="500"/>
              </a:spcBef>
              <a:spcAft>
                <a:spcPts val="0"/>
              </a:spcAft>
              <a:buClr>
                <a:schemeClr val="lt1"/>
              </a:buClr>
              <a:buSzPts val="2000"/>
              <a:buNone/>
              <a:defRPr sz="2000"/>
            </a:lvl2pPr>
            <a:lvl3pPr lvl="2" algn="ctr">
              <a:lnSpc>
                <a:spcPct val="90000"/>
              </a:lnSpc>
              <a:spcBef>
                <a:spcPts val="500"/>
              </a:spcBef>
              <a:spcAft>
                <a:spcPts val="0"/>
              </a:spcAft>
              <a:buClr>
                <a:schemeClr val="lt1"/>
              </a:buClr>
              <a:buSzPts val="1800"/>
              <a:buNone/>
              <a:defRPr sz="1800"/>
            </a:lvl3pPr>
            <a:lvl4pPr lvl="3" algn="ctr">
              <a:lnSpc>
                <a:spcPct val="90000"/>
              </a:lnSpc>
              <a:spcBef>
                <a:spcPts val="500"/>
              </a:spcBef>
              <a:spcAft>
                <a:spcPts val="0"/>
              </a:spcAft>
              <a:buClr>
                <a:schemeClr val="lt1"/>
              </a:buClr>
              <a:buSzPts val="1600"/>
              <a:buNone/>
              <a:defRPr sz="1600"/>
            </a:lvl4pPr>
            <a:lvl5pPr lvl="4" algn="ctr">
              <a:lnSpc>
                <a:spcPct val="90000"/>
              </a:lnSpc>
              <a:spcBef>
                <a:spcPts val="500"/>
              </a:spcBef>
              <a:spcAft>
                <a:spcPts val="0"/>
              </a:spcAft>
              <a:buClr>
                <a:schemeClr val="lt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grpSp>
        <p:nvGrpSpPr>
          <p:cNvPr id="21" name="Google Shape;21;p16"/>
          <p:cNvGrpSpPr/>
          <p:nvPr/>
        </p:nvGrpSpPr>
        <p:grpSpPr>
          <a:xfrm>
            <a:off x="0" y="6288087"/>
            <a:ext cx="12192000" cy="569913"/>
            <a:chOff x="0" y="6288087"/>
            <a:chExt cx="12192000" cy="569913"/>
          </a:xfrm>
        </p:grpSpPr>
        <p:sp>
          <p:nvSpPr>
            <p:cNvPr id="22" name="Google Shape;22;p16"/>
            <p:cNvSpPr/>
            <p:nvPr/>
          </p:nvSpPr>
          <p:spPr>
            <a:xfrm>
              <a:off x="0" y="6288087"/>
              <a:ext cx="12192000" cy="569913"/>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pic>
          <p:nvPicPr>
            <p:cNvPr descr="https://lh3.googleusercontent.com/ljKLGXPsRZP9UfPRCi7l7sqe-5i5hSZX7OzFkLd5zGYSYbcVLFVIj8oenmhIiyu-i4g7kyfgoxAffQ78yjMqf67QMC5s_sKVmGmTWKp5NMN0VMIZLUiyT-Cpv_tBGM4miOrf7Hvp" id="23" name="Google Shape;23;p16"/>
            <p:cNvPicPr preferRelativeResize="0"/>
            <p:nvPr/>
          </p:nvPicPr>
          <p:blipFill rotWithShape="1">
            <a:blip r:embed="rId2">
              <a:alphaModFix/>
            </a:blip>
            <a:srcRect b="0" l="0" r="0" t="0"/>
            <a:stretch/>
          </p:blipFill>
          <p:spPr>
            <a:xfrm>
              <a:off x="10596562" y="6368255"/>
              <a:ext cx="1495425" cy="409575"/>
            </a:xfrm>
            <a:prstGeom prst="rect">
              <a:avLst/>
            </a:prstGeom>
            <a:noFill/>
            <a:ln>
              <a:noFill/>
            </a:ln>
          </p:spPr>
        </p:pic>
      </p:gr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type="obj">
  <p:cSld name="OBJECT">
    <p:bg>
      <p:bgPr>
        <a:solidFill>
          <a:srgbClr val="0099CC"/>
        </a:solidFill>
      </p:bgPr>
    </p:bg>
    <p:spTree>
      <p:nvGrpSpPr>
        <p:cNvPr id="24" name="Shape 24"/>
        <p:cNvGrpSpPr/>
        <p:nvPr/>
      </p:nvGrpSpPr>
      <p:grpSpPr>
        <a:xfrm>
          <a:off x="0" y="0"/>
          <a:ext cx="0" cy="0"/>
          <a:chOff x="0" y="0"/>
          <a:chExt cx="0" cy="0"/>
        </a:xfrm>
      </p:grpSpPr>
      <p:sp>
        <p:nvSpPr>
          <p:cNvPr id="25" name="Google Shape;25;p17"/>
          <p:cNvSpPr txBox="1"/>
          <p:nvPr>
            <p:ph type="title"/>
          </p:nvPr>
        </p:nvSpPr>
        <p:spPr>
          <a:xfrm>
            <a:off x="838200" y="365125"/>
            <a:ext cx="10515600" cy="8667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3600"/>
              <a:buFont typeface="Arial"/>
              <a:buNone/>
              <a:defRPr b="1" sz="36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 name="Google Shape;26;p17"/>
          <p:cNvSpPr txBox="1"/>
          <p:nvPr>
            <p:ph idx="1" type="body"/>
          </p:nvPr>
        </p:nvSpPr>
        <p:spPr>
          <a:xfrm>
            <a:off x="838200" y="1431925"/>
            <a:ext cx="10515600" cy="4351338"/>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lt1"/>
              </a:buClr>
              <a:buSzPts val="2800"/>
              <a:buChar char="•"/>
              <a:defRPr>
                <a:solidFill>
                  <a:schemeClr val="lt1"/>
                </a:solidFill>
                <a:latin typeface="Arial"/>
                <a:ea typeface="Arial"/>
                <a:cs typeface="Arial"/>
                <a:sym typeface="Arial"/>
              </a:defRPr>
            </a:lvl1pPr>
            <a:lvl2pPr indent="-381000" lvl="1" marL="914400" algn="l">
              <a:lnSpc>
                <a:spcPct val="90000"/>
              </a:lnSpc>
              <a:spcBef>
                <a:spcPts val="500"/>
              </a:spcBef>
              <a:spcAft>
                <a:spcPts val="0"/>
              </a:spcAft>
              <a:buClr>
                <a:schemeClr val="lt1"/>
              </a:buClr>
              <a:buSzPts val="2400"/>
              <a:buChar char="•"/>
              <a:defRPr>
                <a:solidFill>
                  <a:schemeClr val="lt1"/>
                </a:solidFill>
                <a:latin typeface="Arial"/>
                <a:ea typeface="Arial"/>
                <a:cs typeface="Arial"/>
                <a:sym typeface="Arial"/>
              </a:defRPr>
            </a:lvl2pPr>
            <a:lvl3pPr indent="-355600" lvl="2" marL="1371600" algn="l">
              <a:lnSpc>
                <a:spcPct val="90000"/>
              </a:lnSpc>
              <a:spcBef>
                <a:spcPts val="500"/>
              </a:spcBef>
              <a:spcAft>
                <a:spcPts val="0"/>
              </a:spcAft>
              <a:buClr>
                <a:schemeClr val="lt1"/>
              </a:buClr>
              <a:buSzPts val="2000"/>
              <a:buChar char="•"/>
              <a:defRPr>
                <a:solidFill>
                  <a:schemeClr val="lt1"/>
                </a:solidFill>
                <a:latin typeface="Arial"/>
                <a:ea typeface="Arial"/>
                <a:cs typeface="Arial"/>
                <a:sym typeface="Arial"/>
              </a:defRPr>
            </a:lvl3pPr>
            <a:lvl4pPr indent="-342900" lvl="3" marL="1828800" algn="l">
              <a:lnSpc>
                <a:spcPct val="90000"/>
              </a:lnSpc>
              <a:spcBef>
                <a:spcPts val="500"/>
              </a:spcBef>
              <a:spcAft>
                <a:spcPts val="0"/>
              </a:spcAft>
              <a:buClr>
                <a:schemeClr val="lt1"/>
              </a:buClr>
              <a:buSzPts val="1800"/>
              <a:buChar char="•"/>
              <a:defRPr>
                <a:solidFill>
                  <a:schemeClr val="lt1"/>
                </a:solidFill>
                <a:latin typeface="Arial"/>
                <a:ea typeface="Arial"/>
                <a:cs typeface="Arial"/>
                <a:sym typeface="Arial"/>
              </a:defRPr>
            </a:lvl4pPr>
            <a:lvl5pPr indent="-342900" lvl="4" marL="2286000" algn="l">
              <a:lnSpc>
                <a:spcPct val="90000"/>
              </a:lnSpc>
              <a:spcBef>
                <a:spcPts val="500"/>
              </a:spcBef>
              <a:spcAft>
                <a:spcPts val="0"/>
              </a:spcAft>
              <a:buClr>
                <a:schemeClr val="lt1"/>
              </a:buClr>
              <a:buSzPts val="1800"/>
              <a:buChar char="•"/>
              <a:defRPr>
                <a:solidFill>
                  <a:schemeClr val="lt1"/>
                </a:solidFill>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7" name="Google Shape;27;p17"/>
          <p:cNvSpPr/>
          <p:nvPr/>
        </p:nvSpPr>
        <p:spPr>
          <a:xfrm>
            <a:off x="0" y="6288087"/>
            <a:ext cx="12192000" cy="569913"/>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pic>
        <p:nvPicPr>
          <p:cNvPr descr="https://lh3.googleusercontent.com/ljKLGXPsRZP9UfPRCi7l7sqe-5i5hSZX7OzFkLd5zGYSYbcVLFVIj8oenmhIiyu-i4g7kyfgoxAffQ78yjMqf67QMC5s_sKVmGmTWKp5NMN0VMIZLUiyT-Cpv_tBGM4miOrf7Hvp" id="28" name="Google Shape;28;p17"/>
          <p:cNvPicPr preferRelativeResize="0"/>
          <p:nvPr/>
        </p:nvPicPr>
        <p:blipFill rotWithShape="1">
          <a:blip r:embed="rId2">
            <a:alphaModFix/>
          </a:blip>
          <a:srcRect b="0" l="0" r="0" t="0"/>
          <a:stretch/>
        </p:blipFill>
        <p:spPr>
          <a:xfrm>
            <a:off x="10596562" y="6368255"/>
            <a:ext cx="1495425" cy="409575"/>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wo Content" type="twoObj">
  <p:cSld name="TWO_OBJECTS">
    <p:bg>
      <p:bgPr>
        <a:solidFill>
          <a:srgbClr val="0099CC"/>
        </a:solidFill>
      </p:bgPr>
    </p:bg>
    <p:spTree>
      <p:nvGrpSpPr>
        <p:cNvPr id="29" name="Shape 29"/>
        <p:cNvGrpSpPr/>
        <p:nvPr/>
      </p:nvGrpSpPr>
      <p:grpSpPr>
        <a:xfrm>
          <a:off x="0" y="0"/>
          <a:ext cx="0" cy="0"/>
          <a:chOff x="0" y="0"/>
          <a:chExt cx="0" cy="0"/>
        </a:xfrm>
      </p:grpSpPr>
      <p:sp>
        <p:nvSpPr>
          <p:cNvPr id="30" name="Google Shape;30;p18"/>
          <p:cNvSpPr txBox="1"/>
          <p:nvPr>
            <p:ph type="title"/>
          </p:nvPr>
        </p:nvSpPr>
        <p:spPr>
          <a:xfrm>
            <a:off x="838200" y="365125"/>
            <a:ext cx="10515600" cy="8667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4400"/>
              <a:buFont typeface="Arial"/>
              <a:buNone/>
              <a:defRPr b="1">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 name="Google Shape;31;p18"/>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lt1"/>
              </a:buClr>
              <a:buSzPts val="2800"/>
              <a:buChar char="•"/>
              <a:defRPr>
                <a:solidFill>
                  <a:schemeClr val="lt1"/>
                </a:solidFill>
              </a:defRPr>
            </a:lvl1pPr>
            <a:lvl2pPr indent="-381000" lvl="1" marL="914400" algn="l">
              <a:lnSpc>
                <a:spcPct val="90000"/>
              </a:lnSpc>
              <a:spcBef>
                <a:spcPts val="500"/>
              </a:spcBef>
              <a:spcAft>
                <a:spcPts val="0"/>
              </a:spcAft>
              <a:buClr>
                <a:schemeClr val="lt1"/>
              </a:buClr>
              <a:buSzPts val="2400"/>
              <a:buChar char="•"/>
              <a:defRPr>
                <a:solidFill>
                  <a:schemeClr val="lt1"/>
                </a:solidFill>
              </a:defRPr>
            </a:lvl2pPr>
            <a:lvl3pPr indent="-355600" lvl="2" marL="1371600" algn="l">
              <a:lnSpc>
                <a:spcPct val="90000"/>
              </a:lnSpc>
              <a:spcBef>
                <a:spcPts val="500"/>
              </a:spcBef>
              <a:spcAft>
                <a:spcPts val="0"/>
              </a:spcAft>
              <a:buClr>
                <a:schemeClr val="lt1"/>
              </a:buClr>
              <a:buSzPts val="2000"/>
              <a:buChar char="•"/>
              <a:defRPr>
                <a:solidFill>
                  <a:schemeClr val="lt1"/>
                </a:solidFill>
              </a:defRPr>
            </a:lvl3pPr>
            <a:lvl4pPr indent="-342900" lvl="3" marL="1828800" algn="l">
              <a:lnSpc>
                <a:spcPct val="90000"/>
              </a:lnSpc>
              <a:spcBef>
                <a:spcPts val="500"/>
              </a:spcBef>
              <a:spcAft>
                <a:spcPts val="0"/>
              </a:spcAft>
              <a:buClr>
                <a:schemeClr val="lt1"/>
              </a:buClr>
              <a:buSzPts val="1800"/>
              <a:buChar char="•"/>
              <a:defRPr>
                <a:solidFill>
                  <a:schemeClr val="lt1"/>
                </a:solidFill>
              </a:defRPr>
            </a:lvl4pPr>
            <a:lvl5pPr indent="-342900" lvl="4" marL="2286000" algn="l">
              <a:lnSpc>
                <a:spcPct val="90000"/>
              </a:lnSpc>
              <a:spcBef>
                <a:spcPts val="500"/>
              </a:spcBef>
              <a:spcAft>
                <a:spcPts val="0"/>
              </a:spcAft>
              <a:buClr>
                <a:schemeClr val="lt1"/>
              </a:buClr>
              <a:buSzPts val="1800"/>
              <a:buChar char="•"/>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 name="Google Shape;32;p18"/>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lt1"/>
              </a:buClr>
              <a:buSzPts val="2800"/>
              <a:buChar char="•"/>
              <a:defRPr>
                <a:solidFill>
                  <a:schemeClr val="lt1"/>
                </a:solidFill>
              </a:defRPr>
            </a:lvl1pPr>
            <a:lvl2pPr indent="-381000" lvl="1" marL="914400" algn="l">
              <a:lnSpc>
                <a:spcPct val="90000"/>
              </a:lnSpc>
              <a:spcBef>
                <a:spcPts val="500"/>
              </a:spcBef>
              <a:spcAft>
                <a:spcPts val="0"/>
              </a:spcAft>
              <a:buClr>
                <a:schemeClr val="lt1"/>
              </a:buClr>
              <a:buSzPts val="2400"/>
              <a:buChar char="•"/>
              <a:defRPr>
                <a:solidFill>
                  <a:schemeClr val="lt1"/>
                </a:solidFill>
              </a:defRPr>
            </a:lvl2pPr>
            <a:lvl3pPr indent="-355600" lvl="2" marL="1371600" algn="l">
              <a:lnSpc>
                <a:spcPct val="90000"/>
              </a:lnSpc>
              <a:spcBef>
                <a:spcPts val="500"/>
              </a:spcBef>
              <a:spcAft>
                <a:spcPts val="0"/>
              </a:spcAft>
              <a:buClr>
                <a:schemeClr val="lt1"/>
              </a:buClr>
              <a:buSzPts val="2000"/>
              <a:buChar char="•"/>
              <a:defRPr>
                <a:solidFill>
                  <a:schemeClr val="lt1"/>
                </a:solidFill>
              </a:defRPr>
            </a:lvl3pPr>
            <a:lvl4pPr indent="-342900" lvl="3" marL="1828800" algn="l">
              <a:lnSpc>
                <a:spcPct val="90000"/>
              </a:lnSpc>
              <a:spcBef>
                <a:spcPts val="500"/>
              </a:spcBef>
              <a:spcAft>
                <a:spcPts val="0"/>
              </a:spcAft>
              <a:buClr>
                <a:schemeClr val="lt1"/>
              </a:buClr>
              <a:buSzPts val="1800"/>
              <a:buChar char="•"/>
              <a:defRPr>
                <a:solidFill>
                  <a:schemeClr val="lt1"/>
                </a:solidFill>
              </a:defRPr>
            </a:lvl4pPr>
            <a:lvl5pPr indent="-342900" lvl="4" marL="2286000" algn="l">
              <a:lnSpc>
                <a:spcPct val="90000"/>
              </a:lnSpc>
              <a:spcBef>
                <a:spcPts val="500"/>
              </a:spcBef>
              <a:spcAft>
                <a:spcPts val="0"/>
              </a:spcAft>
              <a:buClr>
                <a:schemeClr val="lt1"/>
              </a:buClr>
              <a:buSzPts val="1800"/>
              <a:buChar char="•"/>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grpSp>
        <p:nvGrpSpPr>
          <p:cNvPr id="33" name="Google Shape;33;p18"/>
          <p:cNvGrpSpPr/>
          <p:nvPr/>
        </p:nvGrpSpPr>
        <p:grpSpPr>
          <a:xfrm>
            <a:off x="0" y="6288087"/>
            <a:ext cx="12192000" cy="569913"/>
            <a:chOff x="0" y="6288087"/>
            <a:chExt cx="12192000" cy="569913"/>
          </a:xfrm>
        </p:grpSpPr>
        <p:sp>
          <p:nvSpPr>
            <p:cNvPr id="34" name="Google Shape;34;p18"/>
            <p:cNvSpPr/>
            <p:nvPr/>
          </p:nvSpPr>
          <p:spPr>
            <a:xfrm>
              <a:off x="0" y="6288087"/>
              <a:ext cx="12192000" cy="569913"/>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pic>
          <p:nvPicPr>
            <p:cNvPr descr="https://lh3.googleusercontent.com/ljKLGXPsRZP9UfPRCi7l7sqe-5i5hSZX7OzFkLd5zGYSYbcVLFVIj8oenmhIiyu-i4g7kyfgoxAffQ78yjMqf67QMC5s_sKVmGmTWKp5NMN0VMIZLUiyT-Cpv_tBGM4miOrf7Hvp" id="35" name="Google Shape;35;p18"/>
            <p:cNvPicPr preferRelativeResize="0"/>
            <p:nvPr/>
          </p:nvPicPr>
          <p:blipFill rotWithShape="1">
            <a:blip r:embed="rId2">
              <a:alphaModFix/>
            </a:blip>
            <a:srcRect b="0" l="0" r="0" t="0"/>
            <a:stretch/>
          </p:blipFill>
          <p:spPr>
            <a:xfrm>
              <a:off x="10596562" y="6368255"/>
              <a:ext cx="1495425" cy="409575"/>
            </a:xfrm>
            <a:prstGeom prst="rect">
              <a:avLst/>
            </a:prstGeom>
            <a:noFill/>
            <a:ln>
              <a:noFill/>
            </a:ln>
          </p:spPr>
        </p:pic>
      </p:gr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36" name="Shape 36"/>
        <p:cNvGrpSpPr/>
        <p:nvPr/>
      </p:nvGrpSpPr>
      <p:grpSpPr>
        <a:xfrm>
          <a:off x="0" y="0"/>
          <a:ext cx="0" cy="0"/>
          <a:chOff x="0" y="0"/>
          <a:chExt cx="0" cy="0"/>
        </a:xfrm>
      </p:grpSpPr>
      <p:sp>
        <p:nvSpPr>
          <p:cNvPr id="37" name="Google Shape;37;p19"/>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6000"/>
              <a:buFont typeface="Arial"/>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 name="Google Shape;38;p19"/>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9" name="Google Shape;39;p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 name="Google Shape;40;p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 name="Google Shape;41;p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mparison" type="twoTxTwoObj">
  <p:cSld name="TWO_OBJECTS_WITH_TEXT">
    <p:spTree>
      <p:nvGrpSpPr>
        <p:cNvPr id="42" name="Shape 42"/>
        <p:cNvGrpSpPr/>
        <p:nvPr/>
      </p:nvGrpSpPr>
      <p:grpSpPr>
        <a:xfrm>
          <a:off x="0" y="0"/>
          <a:ext cx="0" cy="0"/>
          <a:chOff x="0" y="0"/>
          <a:chExt cx="0" cy="0"/>
        </a:xfrm>
      </p:grpSpPr>
      <p:sp>
        <p:nvSpPr>
          <p:cNvPr id="43" name="Google Shape;43;p20"/>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4" name="Google Shape;44;p20"/>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400"/>
              <a:buNone/>
              <a:defRPr b="1" sz="2400"/>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5" name="Google Shape;45;p20"/>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20"/>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400"/>
              <a:buNone/>
              <a:defRPr b="1" sz="2400"/>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7" name="Google Shape;47;p20"/>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8" name="Google Shape;48;p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 name="Google Shape;50;p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51" name="Shape 51"/>
        <p:cNvGrpSpPr/>
        <p:nvPr/>
      </p:nvGrpSpPr>
      <p:grpSpPr>
        <a:xfrm>
          <a:off x="0" y="0"/>
          <a:ext cx="0" cy="0"/>
          <a:chOff x="0" y="0"/>
          <a:chExt cx="0" cy="0"/>
        </a:xfrm>
      </p:grpSpPr>
      <p:sp>
        <p:nvSpPr>
          <p:cNvPr id="52" name="Google Shape;52;p21"/>
          <p:cNvSpPr txBox="1"/>
          <p:nvPr>
            <p:ph type="title"/>
          </p:nvPr>
        </p:nvSpPr>
        <p:spPr>
          <a:xfrm>
            <a:off x="838200" y="365125"/>
            <a:ext cx="10515600" cy="8667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3" name="Google Shape;53;p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 name="Google Shape;55;p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56" name="Shape 56"/>
        <p:cNvGrpSpPr/>
        <p:nvPr/>
      </p:nvGrpSpPr>
      <p:grpSpPr>
        <a:xfrm>
          <a:off x="0" y="0"/>
          <a:ext cx="0" cy="0"/>
          <a:chOff x="0" y="0"/>
          <a:chExt cx="0" cy="0"/>
        </a:xfrm>
      </p:grpSpPr>
      <p:sp>
        <p:nvSpPr>
          <p:cNvPr id="57" name="Google Shape;57;p2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2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Caption" type="objTx">
  <p:cSld name="OBJECT_WITH_CAPTION_TEXT">
    <p:spTree>
      <p:nvGrpSpPr>
        <p:cNvPr id="60" name="Shape 60"/>
        <p:cNvGrpSpPr/>
        <p:nvPr/>
      </p:nvGrpSpPr>
      <p:grpSpPr>
        <a:xfrm>
          <a:off x="0" y="0"/>
          <a:ext cx="0" cy="0"/>
          <a:chOff x="0" y="0"/>
          <a:chExt cx="0" cy="0"/>
        </a:xfrm>
      </p:grpSpPr>
      <p:sp>
        <p:nvSpPr>
          <p:cNvPr id="61" name="Google Shape;61;p23"/>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200"/>
              <a:buFont typeface="Arial"/>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2" name="Google Shape;62;p23"/>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lt1"/>
              </a:buClr>
              <a:buSzPts val="3200"/>
              <a:buChar char="•"/>
              <a:defRPr sz="3200"/>
            </a:lvl1pPr>
            <a:lvl2pPr indent="-406400" lvl="1" marL="914400" algn="l">
              <a:lnSpc>
                <a:spcPct val="90000"/>
              </a:lnSpc>
              <a:spcBef>
                <a:spcPts val="500"/>
              </a:spcBef>
              <a:spcAft>
                <a:spcPts val="0"/>
              </a:spcAft>
              <a:buClr>
                <a:schemeClr val="lt1"/>
              </a:buClr>
              <a:buSzPts val="2800"/>
              <a:buChar char="•"/>
              <a:defRPr sz="2800"/>
            </a:lvl2pPr>
            <a:lvl3pPr indent="-381000" lvl="2" marL="1371600" algn="l">
              <a:lnSpc>
                <a:spcPct val="90000"/>
              </a:lnSpc>
              <a:spcBef>
                <a:spcPts val="500"/>
              </a:spcBef>
              <a:spcAft>
                <a:spcPts val="0"/>
              </a:spcAft>
              <a:buClr>
                <a:schemeClr val="lt1"/>
              </a:buClr>
              <a:buSzPts val="2400"/>
              <a:buChar char="•"/>
              <a:defRPr sz="2400"/>
            </a:lvl3pPr>
            <a:lvl4pPr indent="-355600" lvl="3" marL="1828800" algn="l">
              <a:lnSpc>
                <a:spcPct val="90000"/>
              </a:lnSpc>
              <a:spcBef>
                <a:spcPts val="500"/>
              </a:spcBef>
              <a:spcAft>
                <a:spcPts val="0"/>
              </a:spcAft>
              <a:buClr>
                <a:schemeClr val="lt1"/>
              </a:buClr>
              <a:buSzPts val="2000"/>
              <a:buChar char="•"/>
              <a:defRPr sz="2000"/>
            </a:lvl4pPr>
            <a:lvl5pPr indent="-355600" lvl="4" marL="2286000" algn="l">
              <a:lnSpc>
                <a:spcPct val="90000"/>
              </a:lnSpc>
              <a:spcBef>
                <a:spcPts val="500"/>
              </a:spcBef>
              <a:spcAft>
                <a:spcPts val="0"/>
              </a:spcAft>
              <a:buClr>
                <a:schemeClr val="lt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3" name="Google Shape;63;p23"/>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sz="16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4" name="Google Shape;64;p2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2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2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icture with Caption" type="picTx">
  <p:cSld name="PICTURE_WITH_CAPTION_TEXT">
    <p:spTree>
      <p:nvGrpSpPr>
        <p:cNvPr id="67" name="Shape 67"/>
        <p:cNvGrpSpPr/>
        <p:nvPr/>
      </p:nvGrpSpPr>
      <p:grpSpPr>
        <a:xfrm>
          <a:off x="0" y="0"/>
          <a:ext cx="0" cy="0"/>
          <a:chOff x="0" y="0"/>
          <a:chExt cx="0" cy="0"/>
        </a:xfrm>
      </p:grpSpPr>
      <p:sp>
        <p:nvSpPr>
          <p:cNvPr id="68" name="Google Shape;68;p24"/>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200"/>
              <a:buFont typeface="Arial"/>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9" name="Google Shape;69;p24"/>
          <p:cNvSpPr/>
          <p:nvPr>
            <p:ph idx="2" type="pic"/>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lvl="0" marR="0" rtl="0" algn="l">
              <a:lnSpc>
                <a:spcPct val="90000"/>
              </a:lnSpc>
              <a:spcBef>
                <a:spcPts val="1000"/>
              </a:spcBef>
              <a:spcAft>
                <a:spcPts val="0"/>
              </a:spcAft>
              <a:buClr>
                <a:schemeClr val="lt1"/>
              </a:buClr>
              <a:buSzPts val="3200"/>
              <a:buFont typeface="Arial"/>
              <a:buNone/>
              <a:defRPr b="0" i="0" sz="3200" u="none" cap="none" strike="noStrike">
                <a:solidFill>
                  <a:schemeClr val="lt1"/>
                </a:solidFill>
                <a:latin typeface="Calibri"/>
                <a:ea typeface="Calibri"/>
                <a:cs typeface="Calibri"/>
                <a:sym typeface="Calibri"/>
              </a:defRPr>
            </a:lvl1pPr>
            <a:lvl2pPr lvl="1" marR="0" rtl="0" algn="l">
              <a:lnSpc>
                <a:spcPct val="90000"/>
              </a:lnSpc>
              <a:spcBef>
                <a:spcPts val="500"/>
              </a:spcBef>
              <a:spcAft>
                <a:spcPts val="0"/>
              </a:spcAft>
              <a:buClr>
                <a:schemeClr val="lt1"/>
              </a:buClr>
              <a:buSzPts val="2800"/>
              <a:buFont typeface="Arial"/>
              <a:buNone/>
              <a:defRPr b="0" i="0" sz="2800" u="none" cap="none" strike="noStrike">
                <a:solidFill>
                  <a:schemeClr val="lt1"/>
                </a:solidFill>
                <a:latin typeface="Calibri"/>
                <a:ea typeface="Calibri"/>
                <a:cs typeface="Calibri"/>
                <a:sym typeface="Calibri"/>
              </a:defRPr>
            </a:lvl2pPr>
            <a:lvl3pPr lvl="2" marR="0" rtl="0" algn="l">
              <a:lnSpc>
                <a:spcPct val="90000"/>
              </a:lnSpc>
              <a:spcBef>
                <a:spcPts val="500"/>
              </a:spcBef>
              <a:spcAft>
                <a:spcPts val="0"/>
              </a:spcAft>
              <a:buClr>
                <a:schemeClr val="lt1"/>
              </a:buClr>
              <a:buSzPts val="2400"/>
              <a:buFont typeface="Arial"/>
              <a:buNone/>
              <a:defRPr b="0" i="0" sz="2400" u="none" cap="none" strike="noStrike">
                <a:solidFill>
                  <a:schemeClr val="lt1"/>
                </a:solidFill>
                <a:latin typeface="Calibri"/>
                <a:ea typeface="Calibri"/>
                <a:cs typeface="Calibri"/>
                <a:sym typeface="Calibri"/>
              </a:defRPr>
            </a:lvl3pPr>
            <a:lvl4pPr lvl="3"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Calibri"/>
                <a:ea typeface="Calibri"/>
                <a:cs typeface="Calibri"/>
                <a:sym typeface="Calibri"/>
              </a:defRPr>
            </a:lvl4pPr>
            <a:lvl5pPr lvl="4"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70" name="Google Shape;70;p24"/>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sz="16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1" name="Google Shape;71;p2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2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2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Vertical Text" type="vertTx">
  <p:cSld name="VERTICAL_TEXT">
    <p:spTree>
      <p:nvGrpSpPr>
        <p:cNvPr id="74" name="Shape 74"/>
        <p:cNvGrpSpPr/>
        <p:nvPr/>
      </p:nvGrpSpPr>
      <p:grpSpPr>
        <a:xfrm>
          <a:off x="0" y="0"/>
          <a:ext cx="0" cy="0"/>
          <a:chOff x="0" y="0"/>
          <a:chExt cx="0" cy="0"/>
        </a:xfrm>
      </p:grpSpPr>
      <p:sp>
        <p:nvSpPr>
          <p:cNvPr id="75" name="Google Shape;75;p25"/>
          <p:cNvSpPr txBox="1"/>
          <p:nvPr>
            <p:ph type="title"/>
          </p:nvPr>
        </p:nvSpPr>
        <p:spPr>
          <a:xfrm>
            <a:off x="838200" y="365125"/>
            <a:ext cx="10515600" cy="8667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25"/>
          <p:cNvSpPr txBox="1"/>
          <p:nvPr>
            <p:ph idx="1" type="body"/>
          </p:nvPr>
        </p:nvSpPr>
        <p:spPr>
          <a:xfrm rot="5400000">
            <a:off x="3920331" y="-16502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7" name="Google Shape;77;p2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2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2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Vertical Title and Text" type="vertTitleAndTx">
  <p:cSld name="VERTICAL_TITLE_AND_VERTICAL_TEXT">
    <p:spTree>
      <p:nvGrpSpPr>
        <p:cNvPr id="80" name="Shape 80"/>
        <p:cNvGrpSpPr/>
        <p:nvPr/>
      </p:nvGrpSpPr>
      <p:grpSpPr>
        <a:xfrm>
          <a:off x="0" y="0"/>
          <a:ext cx="0" cy="0"/>
          <a:chOff x="0" y="0"/>
          <a:chExt cx="0" cy="0"/>
        </a:xfrm>
      </p:grpSpPr>
      <p:sp>
        <p:nvSpPr>
          <p:cNvPr id="81" name="Google Shape;81;p26"/>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2" name="Google Shape;82;p26"/>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3" name="Google Shape;83;p2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p2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p2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1.xml"/><Relationship Id="rId12" Type="http://schemas.openxmlformats.org/officeDocument/2006/relationships/slideLayout" Target="../slideLayouts/slideLayout11.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0099CC"/>
        </a:solidFill>
      </p:bgPr>
    </p:bg>
    <p:spTree>
      <p:nvGrpSpPr>
        <p:cNvPr id="9" name="Shape 9"/>
        <p:cNvGrpSpPr/>
        <p:nvPr/>
      </p:nvGrpSpPr>
      <p:grpSpPr>
        <a:xfrm>
          <a:off x="0" y="0"/>
          <a:ext cx="0" cy="0"/>
          <a:chOff x="0" y="0"/>
          <a:chExt cx="0" cy="0"/>
        </a:xfrm>
      </p:grpSpPr>
      <p:sp>
        <p:nvSpPr>
          <p:cNvPr id="10" name="Google Shape;10;p15"/>
          <p:cNvSpPr txBox="1"/>
          <p:nvPr>
            <p:ph type="title"/>
          </p:nvPr>
        </p:nvSpPr>
        <p:spPr>
          <a:xfrm>
            <a:off x="838200" y="365125"/>
            <a:ext cx="10515600" cy="866775"/>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4400"/>
              <a:buFont typeface="Arial"/>
              <a:buNone/>
              <a:defRPr b="1" i="0" sz="4400" u="none" cap="none" strike="noStrik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5"/>
          <p:cNvSpPr txBox="1"/>
          <p:nvPr>
            <p:ph idx="1" type="body"/>
          </p:nvPr>
        </p:nvSpPr>
        <p:spPr>
          <a:xfrm>
            <a:off x="838200" y="14319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grpSp>
        <p:nvGrpSpPr>
          <p:cNvPr id="15" name="Google Shape;15;p15"/>
          <p:cNvGrpSpPr/>
          <p:nvPr/>
        </p:nvGrpSpPr>
        <p:grpSpPr>
          <a:xfrm>
            <a:off x="0" y="6288087"/>
            <a:ext cx="12192000" cy="569913"/>
            <a:chOff x="0" y="6288087"/>
            <a:chExt cx="12192000" cy="569913"/>
          </a:xfrm>
        </p:grpSpPr>
        <p:sp>
          <p:nvSpPr>
            <p:cNvPr id="16" name="Google Shape;16;p15"/>
            <p:cNvSpPr/>
            <p:nvPr/>
          </p:nvSpPr>
          <p:spPr>
            <a:xfrm>
              <a:off x="0" y="6288087"/>
              <a:ext cx="12192000" cy="569913"/>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pic>
          <p:nvPicPr>
            <p:cNvPr descr="https://lh3.googleusercontent.com/ljKLGXPsRZP9UfPRCi7l7sqe-5i5hSZX7OzFkLd5zGYSYbcVLFVIj8oenmhIiyu-i4g7kyfgoxAffQ78yjMqf67QMC5s_sKVmGmTWKp5NMN0VMIZLUiyT-Cpv_tBGM4miOrf7Hvp" id="17" name="Google Shape;17;p15"/>
            <p:cNvPicPr preferRelativeResize="0"/>
            <p:nvPr/>
          </p:nvPicPr>
          <p:blipFill rotWithShape="1">
            <a:blip r:embed="rId1">
              <a:alphaModFix/>
            </a:blip>
            <a:srcRect b="0" l="0" r="0" t="0"/>
            <a:stretch/>
          </p:blipFill>
          <p:spPr>
            <a:xfrm>
              <a:off x="10596562" y="6368255"/>
              <a:ext cx="1495425" cy="409575"/>
            </a:xfrm>
            <a:prstGeom prst="rect">
              <a:avLst/>
            </a:prstGeom>
            <a:noFill/>
            <a:ln>
              <a:noFill/>
            </a:ln>
          </p:spPr>
        </p:pic>
      </p:gr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3840">
          <p15:clr>
            <a:srgbClr val="F26B43"/>
          </p15:clr>
        </p15:guide>
        <p15:guide id="2" pos="597">
          <p15:clr>
            <a:srgbClr val="F26B43"/>
          </p15:clr>
        </p15:guide>
        <p15:guide id="3" orient="horz" pos="2160">
          <p15:clr>
            <a:srgbClr val="F26B43"/>
          </p15:clr>
        </p15:guide>
        <p15:guide id="4" orient="horz" pos="640">
          <p15:clr>
            <a:srgbClr val="F26B43"/>
          </p15:clr>
        </p15:guide>
        <p15:guide id="5" orient="horz" pos="935">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7.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20.png"/><Relationship Id="rId4" Type="http://schemas.openxmlformats.org/officeDocument/2006/relationships/image" Target="../media/image18.png"/><Relationship Id="rId5" Type="http://schemas.openxmlformats.org/officeDocument/2006/relationships/image" Target="../media/image9.png"/><Relationship Id="rId6" Type="http://schemas.openxmlformats.org/officeDocument/2006/relationships/image" Target="../media/image1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1.png"/><Relationship Id="rId4" Type="http://schemas.openxmlformats.org/officeDocument/2006/relationships/image" Target="../media/image10.png"/><Relationship Id="rId5" Type="http://schemas.openxmlformats.org/officeDocument/2006/relationships/image" Target="../media/image16.png"/><Relationship Id="rId6"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9.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3.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3.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3.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9.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1.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5.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14.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5.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9" name="Shape 89"/>
        <p:cNvGrpSpPr/>
        <p:nvPr/>
      </p:nvGrpSpPr>
      <p:grpSpPr>
        <a:xfrm>
          <a:off x="0" y="0"/>
          <a:ext cx="0" cy="0"/>
          <a:chOff x="0" y="0"/>
          <a:chExt cx="0" cy="0"/>
        </a:xfrm>
      </p:grpSpPr>
      <p:sp>
        <p:nvSpPr>
          <p:cNvPr id="90" name="Google Shape;90;p1"/>
          <p:cNvSpPr txBox="1"/>
          <p:nvPr>
            <p:ph type="ctrTitle"/>
          </p:nvPr>
        </p:nvSpPr>
        <p:spPr>
          <a:xfrm>
            <a:off x="730074" y="791068"/>
            <a:ext cx="9144000" cy="862013"/>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4000"/>
              <a:buFont typeface="Arial"/>
              <a:buNone/>
            </a:pPr>
            <a:r>
              <a:rPr lang="en-GB" sz="4000"/>
              <a:t>Jubilee Connects</a:t>
            </a:r>
            <a:endParaRPr sz="4000"/>
          </a:p>
        </p:txBody>
      </p:sp>
      <p:sp>
        <p:nvSpPr>
          <p:cNvPr id="91" name="Google Shape;91;p1"/>
          <p:cNvSpPr txBox="1"/>
          <p:nvPr>
            <p:ph idx="1" type="subTitle"/>
          </p:nvPr>
        </p:nvSpPr>
        <p:spPr>
          <a:xfrm>
            <a:off x="730074" y="1745156"/>
            <a:ext cx="4912841" cy="4086684"/>
          </a:xfrm>
          <a:prstGeom prst="rect">
            <a:avLst/>
          </a:prstGeom>
          <a:noFill/>
          <a:ln>
            <a:noFill/>
          </a:ln>
        </p:spPr>
        <p:txBody>
          <a:bodyPr anchorCtr="0" anchor="t" bIns="45700" lIns="91425" spcFirstLastPara="1" rIns="91425" wrap="square" tIns="45700">
            <a:normAutofit/>
          </a:bodyPr>
          <a:lstStyle/>
          <a:p>
            <a:pPr indent="0" lvl="0" marL="0" rtl="0" algn="l">
              <a:lnSpc>
                <a:spcPct val="114000"/>
              </a:lnSpc>
              <a:spcBef>
                <a:spcPts val="0"/>
              </a:spcBef>
              <a:spcAft>
                <a:spcPts val="0"/>
              </a:spcAft>
              <a:buClr>
                <a:schemeClr val="lt1"/>
              </a:buClr>
              <a:buSzPts val="2400"/>
              <a:buNone/>
            </a:pPr>
            <a:r>
              <a:rPr lang="en-GB"/>
              <a:t>Welcome to our virtual </a:t>
            </a:r>
            <a:br>
              <a:rPr lang="en-GB"/>
            </a:br>
            <a:r>
              <a:rPr lang="en-GB"/>
              <a:t>Sunday gathering!</a:t>
            </a:r>
            <a:endParaRPr/>
          </a:p>
          <a:p>
            <a:pPr indent="0" lvl="0" marL="0" rtl="0" algn="l">
              <a:lnSpc>
                <a:spcPct val="114000"/>
              </a:lnSpc>
              <a:spcBef>
                <a:spcPts val="1000"/>
              </a:spcBef>
              <a:spcAft>
                <a:spcPts val="0"/>
              </a:spcAft>
              <a:buClr>
                <a:schemeClr val="lt1"/>
              </a:buClr>
              <a:buSzPts val="2400"/>
              <a:buNone/>
            </a:pPr>
            <a:r>
              <a:t/>
            </a:r>
            <a:endParaRPr/>
          </a:p>
          <a:p>
            <a:pPr indent="0" lvl="0" marL="0" rtl="0" algn="l">
              <a:lnSpc>
                <a:spcPct val="114000"/>
              </a:lnSpc>
              <a:spcBef>
                <a:spcPts val="1000"/>
              </a:spcBef>
              <a:spcAft>
                <a:spcPts val="0"/>
              </a:spcAft>
              <a:buClr>
                <a:schemeClr val="lt1"/>
              </a:buClr>
              <a:buSzPts val="1600"/>
              <a:buNone/>
            </a:pPr>
            <a:r>
              <a:rPr b="1" lang="en-GB" sz="1600"/>
              <a:t>Enjoy the worship!</a:t>
            </a:r>
            <a:endParaRPr/>
          </a:p>
          <a:p>
            <a:pPr indent="0" lvl="0" marL="0" rtl="0" algn="l">
              <a:lnSpc>
                <a:spcPct val="114000"/>
              </a:lnSpc>
              <a:spcBef>
                <a:spcPts val="1000"/>
              </a:spcBef>
              <a:spcAft>
                <a:spcPts val="0"/>
              </a:spcAft>
              <a:buClr>
                <a:schemeClr val="lt1"/>
              </a:buClr>
              <a:buSzPts val="1600"/>
              <a:buNone/>
            </a:pPr>
            <a:r>
              <a:rPr b="1" lang="en-GB" sz="1600"/>
              <a:t>We’ll be starting shortly after 1030</a:t>
            </a:r>
            <a:endParaRPr/>
          </a:p>
          <a:p>
            <a:pPr indent="0" lvl="0" marL="0" rtl="0" algn="l">
              <a:lnSpc>
                <a:spcPct val="114000"/>
              </a:lnSpc>
              <a:spcBef>
                <a:spcPts val="1000"/>
              </a:spcBef>
              <a:spcAft>
                <a:spcPts val="0"/>
              </a:spcAft>
              <a:buClr>
                <a:schemeClr val="lt1"/>
              </a:buClr>
              <a:buSzPts val="1600"/>
              <a:buNone/>
            </a:pPr>
            <a:r>
              <a:rPr b="1" lang="en-GB" sz="1600"/>
              <a:t>Switch on your video so we can see you!</a:t>
            </a:r>
            <a:endParaRPr/>
          </a:p>
          <a:p>
            <a:pPr indent="0" lvl="0" marL="0" rtl="0" algn="l">
              <a:lnSpc>
                <a:spcPct val="114000"/>
              </a:lnSpc>
              <a:spcBef>
                <a:spcPts val="1000"/>
              </a:spcBef>
              <a:spcAft>
                <a:spcPts val="0"/>
              </a:spcAft>
              <a:buClr>
                <a:schemeClr val="lt1"/>
              </a:buClr>
              <a:buSzPts val="1600"/>
              <a:buNone/>
            </a:pPr>
            <a:r>
              <a:rPr b="1" lang="en-GB" sz="1600"/>
              <a:t>Please use a recognisable name onscreen.</a:t>
            </a:r>
            <a:endParaRPr/>
          </a:p>
          <a:p>
            <a:pPr indent="0" lvl="0" marL="0" rtl="0" algn="l">
              <a:lnSpc>
                <a:spcPct val="114000"/>
              </a:lnSpc>
              <a:spcBef>
                <a:spcPts val="1000"/>
              </a:spcBef>
              <a:spcAft>
                <a:spcPts val="0"/>
              </a:spcAft>
              <a:buClr>
                <a:schemeClr val="lt1"/>
              </a:buClr>
              <a:buSzPts val="1600"/>
              <a:buNone/>
            </a:pPr>
            <a:r>
              <a:t/>
            </a:r>
            <a:endParaRPr b="1" sz="1600"/>
          </a:p>
          <a:p>
            <a:pPr indent="0" lvl="0" marL="0" rtl="0" algn="l">
              <a:lnSpc>
                <a:spcPct val="114000"/>
              </a:lnSpc>
              <a:spcBef>
                <a:spcPts val="1000"/>
              </a:spcBef>
              <a:spcAft>
                <a:spcPts val="0"/>
              </a:spcAft>
              <a:buClr>
                <a:schemeClr val="lt1"/>
              </a:buClr>
              <a:buSzPts val="1300"/>
              <a:buNone/>
            </a:pPr>
            <a:r>
              <a:rPr b="1" lang="en-GB" sz="1300"/>
              <a:t>You can send us all a message in the Chat window in Zoom but we’ve muted your voices to save background noise!</a:t>
            </a:r>
            <a:endParaRPr b="1" sz="1500"/>
          </a:p>
        </p:txBody>
      </p:sp>
      <p:pic>
        <p:nvPicPr>
          <p:cNvPr id="92" name="Google Shape;92;p1"/>
          <p:cNvPicPr preferRelativeResize="0"/>
          <p:nvPr/>
        </p:nvPicPr>
        <p:blipFill rotWithShape="1">
          <a:blip r:embed="rId3">
            <a:alphaModFix/>
          </a:blip>
          <a:srcRect b="0" l="0" r="36868" t="0"/>
          <a:stretch/>
        </p:blipFill>
        <p:spPr>
          <a:xfrm>
            <a:off x="6096000" y="0"/>
            <a:ext cx="6096000" cy="6284068"/>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7" name="Shape 97"/>
        <p:cNvGrpSpPr/>
        <p:nvPr/>
      </p:nvGrpSpPr>
      <p:grpSpPr>
        <a:xfrm>
          <a:off x="0" y="0"/>
          <a:ext cx="0" cy="0"/>
          <a:chOff x="0" y="0"/>
          <a:chExt cx="0" cy="0"/>
        </a:xfrm>
      </p:grpSpPr>
      <p:pic>
        <p:nvPicPr>
          <p:cNvPr id="98" name="Google Shape;98;p2"/>
          <p:cNvPicPr preferRelativeResize="0"/>
          <p:nvPr>
            <p:ph idx="1" type="body"/>
          </p:nvPr>
        </p:nvPicPr>
        <p:blipFill rotWithShape="1">
          <a:blip r:embed="rId3">
            <a:alphaModFix/>
          </a:blip>
          <a:srcRect b="0" l="0" r="0" t="0"/>
          <a:stretch/>
        </p:blipFill>
        <p:spPr>
          <a:xfrm>
            <a:off x="858079" y="1534726"/>
            <a:ext cx="10515600" cy="3271092"/>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a:blip r:embed="rId3">
            <a:alphaModFix/>
          </a:blip>
          <a:stretch>
            <a:fillRect/>
          </a:stretch>
        </a:blipFill>
      </p:bgPr>
    </p:bg>
    <p:spTree>
      <p:nvGrpSpPr>
        <p:cNvPr id="102" name="Shape 102"/>
        <p:cNvGrpSpPr/>
        <p:nvPr/>
      </p:nvGrpSpPr>
      <p:grpSpPr>
        <a:xfrm>
          <a:off x="0" y="0"/>
          <a:ext cx="0" cy="0"/>
          <a:chOff x="0" y="0"/>
          <a:chExt cx="0" cy="0"/>
        </a:xfrm>
      </p:grpSpPr>
      <p:sp>
        <p:nvSpPr>
          <p:cNvPr id="103" name="Google Shape;103;p3"/>
          <p:cNvSpPr txBox="1"/>
          <p:nvPr>
            <p:ph type="title"/>
          </p:nvPr>
        </p:nvSpPr>
        <p:spPr>
          <a:xfrm>
            <a:off x="784412" y="293409"/>
            <a:ext cx="10515600" cy="144574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FFC000"/>
              </a:buClr>
              <a:buSzPts val="10000"/>
              <a:buFont typeface="Caveat"/>
              <a:buNone/>
            </a:pPr>
            <a:r>
              <a:rPr lang="en-GB" sz="10000">
                <a:solidFill>
                  <a:srgbClr val="FFC000"/>
                </a:solidFill>
                <a:latin typeface="Caveat"/>
                <a:ea typeface="Caveat"/>
                <a:cs typeface="Caveat"/>
                <a:sym typeface="Caveat"/>
              </a:rPr>
              <a:t>THE NATIONS</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Sp="0">
  <p:cSld>
    <p:bg>
      <p:bgPr>
        <a:blipFill>
          <a:blip r:embed="rId3">
            <a:alphaModFix/>
          </a:blip>
          <a:stretch>
            <a:fillRect/>
          </a:stretch>
        </a:blipFill>
      </p:bgPr>
    </p:bg>
    <p:spTree>
      <p:nvGrpSpPr>
        <p:cNvPr id="108" name="Shape 108"/>
        <p:cNvGrpSpPr/>
        <p:nvPr/>
      </p:nvGrpSpPr>
      <p:grpSpPr>
        <a:xfrm>
          <a:off x="0" y="0"/>
          <a:ext cx="0" cy="0"/>
          <a:chOff x="0" y="0"/>
          <a:chExt cx="0" cy="0"/>
        </a:xfrm>
      </p:grpSpPr>
      <p:sp>
        <p:nvSpPr>
          <p:cNvPr id="109" name="Google Shape;109;p4"/>
          <p:cNvSpPr txBox="1"/>
          <p:nvPr>
            <p:ph type="title"/>
          </p:nvPr>
        </p:nvSpPr>
        <p:spPr>
          <a:xfrm>
            <a:off x="981634" y="2427009"/>
            <a:ext cx="10515600" cy="1678828"/>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7030A0"/>
              </a:buClr>
              <a:buSzPts val="15000"/>
              <a:buFont typeface="Federo"/>
              <a:buNone/>
            </a:pPr>
            <a:r>
              <a:rPr b="1" lang="en-GB" sz="15000">
                <a:solidFill>
                  <a:srgbClr val="7030A0"/>
                </a:solidFill>
                <a:latin typeface="Federo"/>
                <a:ea typeface="Federo"/>
                <a:cs typeface="Federo"/>
                <a:sym typeface="Federo"/>
              </a:rPr>
              <a:t>NIGERIA</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3" name="Shape 113"/>
        <p:cNvGrpSpPr/>
        <p:nvPr/>
      </p:nvGrpSpPr>
      <p:grpSpPr>
        <a:xfrm>
          <a:off x="0" y="0"/>
          <a:ext cx="0" cy="0"/>
          <a:chOff x="0" y="0"/>
          <a:chExt cx="0" cy="0"/>
        </a:xfrm>
      </p:grpSpPr>
      <p:pic>
        <p:nvPicPr>
          <p:cNvPr id="114" name="Google Shape;114;p7"/>
          <p:cNvPicPr preferRelativeResize="0"/>
          <p:nvPr/>
        </p:nvPicPr>
        <p:blipFill>
          <a:blip r:embed="rId3">
            <a:alphaModFix/>
          </a:blip>
          <a:stretch>
            <a:fillRect/>
          </a:stretch>
        </p:blipFill>
        <p:spPr>
          <a:xfrm>
            <a:off x="1320800" y="165250"/>
            <a:ext cx="9279974" cy="5965624"/>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8" name="Shape 118"/>
        <p:cNvGrpSpPr/>
        <p:nvPr/>
      </p:nvGrpSpPr>
      <p:grpSpPr>
        <a:xfrm>
          <a:off x="0" y="0"/>
          <a:ext cx="0" cy="0"/>
          <a:chOff x="0" y="0"/>
          <a:chExt cx="0" cy="0"/>
        </a:xfrm>
      </p:grpSpPr>
      <p:sp>
        <p:nvSpPr>
          <p:cNvPr id="119" name="Google Shape;119;g8ba3882d93_0_29"/>
          <p:cNvSpPr txBox="1"/>
          <p:nvPr>
            <p:ph type="title"/>
          </p:nvPr>
        </p:nvSpPr>
        <p:spPr>
          <a:xfrm>
            <a:off x="838200" y="365125"/>
            <a:ext cx="10515600" cy="866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3600"/>
              <a:buFont typeface="Arial"/>
              <a:buNone/>
            </a:pPr>
            <a:r>
              <a:rPr lang="en-GB"/>
              <a:t>Some Facts About Nigeria </a:t>
            </a:r>
            <a:endParaRPr/>
          </a:p>
        </p:txBody>
      </p:sp>
      <p:sp>
        <p:nvSpPr>
          <p:cNvPr id="120" name="Google Shape;120;g8ba3882d93_0_29"/>
          <p:cNvSpPr txBox="1"/>
          <p:nvPr>
            <p:ph idx="1" type="body"/>
          </p:nvPr>
        </p:nvSpPr>
        <p:spPr>
          <a:xfrm>
            <a:off x="838200" y="1431925"/>
            <a:ext cx="10515600" cy="4351200"/>
          </a:xfrm>
          <a:prstGeom prst="rect">
            <a:avLst/>
          </a:prstGeom>
          <a:noFill/>
          <a:ln>
            <a:noFill/>
          </a:ln>
        </p:spPr>
        <p:txBody>
          <a:bodyPr anchorCtr="0" anchor="t" bIns="45700" lIns="91425" spcFirstLastPara="1" rIns="91425" wrap="square" tIns="45700">
            <a:noAutofit/>
          </a:bodyPr>
          <a:lstStyle/>
          <a:p>
            <a:pPr indent="-355600" lvl="0" marL="457200" rtl="0" algn="l">
              <a:lnSpc>
                <a:spcPct val="115000"/>
              </a:lnSpc>
              <a:spcBef>
                <a:spcPts val="1200"/>
              </a:spcBef>
              <a:spcAft>
                <a:spcPts val="0"/>
              </a:spcAft>
              <a:buSzPts val="2000"/>
              <a:buChar char="●"/>
            </a:pPr>
            <a:r>
              <a:rPr lang="en-GB" sz="2000"/>
              <a:t>Nigeria officially called the Federal Republic of Nigeria</a:t>
            </a:r>
            <a:endParaRPr sz="2000"/>
          </a:p>
          <a:p>
            <a:pPr indent="-355600" lvl="0" marL="457200" rtl="0" algn="l">
              <a:lnSpc>
                <a:spcPct val="115000"/>
              </a:lnSpc>
              <a:spcBef>
                <a:spcPts val="0"/>
              </a:spcBef>
              <a:spcAft>
                <a:spcPts val="0"/>
              </a:spcAft>
              <a:buSzPts val="2000"/>
              <a:buChar char="●"/>
            </a:pPr>
            <a:r>
              <a:rPr lang="en-GB" sz="2000"/>
              <a:t>It is a sovereign country located in West Africa bordering Niger in the north, Chad in the northeast, Cameroon in the east, and Benin in the west. Its southern coast is on the Gulf of Guinea in the Atlantic Ocean.</a:t>
            </a:r>
            <a:endParaRPr sz="2000"/>
          </a:p>
          <a:p>
            <a:pPr indent="-355600" lvl="0" marL="457200" rtl="0" algn="l">
              <a:lnSpc>
                <a:spcPct val="115000"/>
              </a:lnSpc>
              <a:spcBef>
                <a:spcPts val="0"/>
              </a:spcBef>
              <a:spcAft>
                <a:spcPts val="0"/>
              </a:spcAft>
              <a:buSzPts val="2000"/>
              <a:buChar char="●"/>
            </a:pPr>
            <a:r>
              <a:rPr lang="en-GB" sz="2000"/>
              <a:t>Nigeria is made up of 36 states and the Federal Capital Territory, with Abuja as the federal capital territory and Lagos as the commercial nerve centre of the country.</a:t>
            </a:r>
            <a:endParaRPr sz="2000"/>
          </a:p>
          <a:p>
            <a:pPr indent="-355600" lvl="0" marL="457200" rtl="0" algn="l">
              <a:lnSpc>
                <a:spcPct val="115000"/>
              </a:lnSpc>
              <a:spcBef>
                <a:spcPts val="0"/>
              </a:spcBef>
              <a:spcAft>
                <a:spcPts val="0"/>
              </a:spcAft>
              <a:buSzPts val="2000"/>
              <a:buChar char="●"/>
            </a:pPr>
            <a:r>
              <a:rPr lang="en-GB" sz="2000"/>
              <a:t>Nigeria is inhabited by more than 250 ethnic groups with over 500 distinct languages all identifying with a wide variety of cultures</a:t>
            </a:r>
            <a:endParaRPr sz="2000"/>
          </a:p>
          <a:p>
            <a:pPr indent="-355600" lvl="0" marL="457200" rtl="0" algn="l">
              <a:lnSpc>
                <a:spcPct val="115000"/>
              </a:lnSpc>
              <a:spcBef>
                <a:spcPts val="0"/>
              </a:spcBef>
              <a:spcAft>
                <a:spcPts val="0"/>
              </a:spcAft>
              <a:buSzPts val="2000"/>
              <a:buChar char="●"/>
            </a:pPr>
            <a:r>
              <a:rPr lang="en-GB" sz="2000"/>
              <a:t>The three largest ethnic groups are the Hausa–Fulani in the north, Yoruba in the west, and Igbo in the east; comprising over 60% of the total population.</a:t>
            </a:r>
            <a:endParaRPr sz="2000"/>
          </a:p>
          <a:p>
            <a:pPr indent="-355600" lvl="0" marL="457200" rtl="0" algn="l">
              <a:lnSpc>
                <a:spcPct val="115000"/>
              </a:lnSpc>
              <a:spcBef>
                <a:spcPts val="0"/>
              </a:spcBef>
              <a:spcAft>
                <a:spcPts val="0"/>
              </a:spcAft>
              <a:buSzPts val="2000"/>
              <a:buChar char="●"/>
            </a:pPr>
            <a:r>
              <a:rPr lang="en-GB" sz="2000"/>
              <a:t>The official language of Nigeria is English. Currency is the naira </a:t>
            </a:r>
            <a:r>
              <a:rPr lang="en-GB" sz="2000"/>
              <a:t>a</a:t>
            </a:r>
            <a:r>
              <a:rPr lang="en-GB" sz="2000"/>
              <a:t>nd pidgin english the everyday slang</a:t>
            </a:r>
            <a:endParaRPr sz="2000"/>
          </a:p>
          <a:p>
            <a:pPr indent="-76200" lvl="0" marL="228600" rtl="0" algn="l">
              <a:lnSpc>
                <a:spcPct val="90000"/>
              </a:lnSpc>
              <a:spcBef>
                <a:spcPts val="1200"/>
              </a:spcBef>
              <a:spcAft>
                <a:spcPts val="0"/>
              </a:spcAft>
              <a:buClr>
                <a:schemeClr val="lt1"/>
              </a:buClr>
              <a:buSzPts val="2400"/>
              <a:buNone/>
            </a:pPr>
            <a:r>
              <a:t/>
            </a:r>
            <a:endParaRPr sz="2400"/>
          </a:p>
        </p:txBody>
      </p:sp>
    </p:spTree>
  </p:cSld>
  <p:clrMapOvr>
    <a:masterClrMapping/>
  </p:clrMapOvr>
  <mc:AlternateContent>
    <mc:Choice Requires="p14">
      <p:transition spd="slow" p14:dur="700">
        <p:fade/>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0">
                                            <p:txEl>
                                              <p:pRg end="0" st="0"/>
                                            </p:txEl>
                                          </p:spTgt>
                                        </p:tgtEl>
                                        <p:attrNameLst>
                                          <p:attrName>style.visibility</p:attrName>
                                        </p:attrNameLst>
                                      </p:cBhvr>
                                      <p:to>
                                        <p:strVal val="visible"/>
                                      </p:to>
                                    </p:set>
                                    <p:animEffect filter="fade" transition="in">
                                      <p:cBhvr>
                                        <p:cTn dur="500"/>
                                        <p:tgtEl>
                                          <p:spTgt spid="120">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0">
                                            <p:txEl>
                                              <p:pRg end="1" st="1"/>
                                            </p:txEl>
                                          </p:spTgt>
                                        </p:tgtEl>
                                        <p:attrNameLst>
                                          <p:attrName>style.visibility</p:attrName>
                                        </p:attrNameLst>
                                      </p:cBhvr>
                                      <p:to>
                                        <p:strVal val="visible"/>
                                      </p:to>
                                    </p:set>
                                    <p:animEffect filter="fade" transition="in">
                                      <p:cBhvr>
                                        <p:cTn dur="500"/>
                                        <p:tgtEl>
                                          <p:spTgt spid="120">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0">
                                            <p:txEl>
                                              <p:pRg end="2" st="2"/>
                                            </p:txEl>
                                          </p:spTgt>
                                        </p:tgtEl>
                                        <p:attrNameLst>
                                          <p:attrName>style.visibility</p:attrName>
                                        </p:attrNameLst>
                                      </p:cBhvr>
                                      <p:to>
                                        <p:strVal val="visible"/>
                                      </p:to>
                                    </p:set>
                                    <p:animEffect filter="fade" transition="in">
                                      <p:cBhvr>
                                        <p:cTn dur="500"/>
                                        <p:tgtEl>
                                          <p:spTgt spid="120">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0">
                                            <p:txEl>
                                              <p:pRg end="3" st="3"/>
                                            </p:txEl>
                                          </p:spTgt>
                                        </p:tgtEl>
                                        <p:attrNameLst>
                                          <p:attrName>style.visibility</p:attrName>
                                        </p:attrNameLst>
                                      </p:cBhvr>
                                      <p:to>
                                        <p:strVal val="visible"/>
                                      </p:to>
                                    </p:set>
                                    <p:animEffect filter="fade" transition="in">
                                      <p:cBhvr>
                                        <p:cTn dur="500"/>
                                        <p:tgtEl>
                                          <p:spTgt spid="120">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0">
                                            <p:txEl>
                                              <p:pRg end="4" st="4"/>
                                            </p:txEl>
                                          </p:spTgt>
                                        </p:tgtEl>
                                        <p:attrNameLst>
                                          <p:attrName>style.visibility</p:attrName>
                                        </p:attrNameLst>
                                      </p:cBhvr>
                                      <p:to>
                                        <p:strVal val="visible"/>
                                      </p:to>
                                    </p:set>
                                    <p:animEffect filter="fade" transition="in">
                                      <p:cBhvr>
                                        <p:cTn dur="500"/>
                                        <p:tgtEl>
                                          <p:spTgt spid="120">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0">
                                            <p:txEl>
                                              <p:pRg end="5" st="5"/>
                                            </p:txEl>
                                          </p:spTgt>
                                        </p:tgtEl>
                                        <p:attrNameLst>
                                          <p:attrName>style.visibility</p:attrName>
                                        </p:attrNameLst>
                                      </p:cBhvr>
                                      <p:to>
                                        <p:strVal val="visible"/>
                                      </p:to>
                                    </p:set>
                                    <p:animEffect filter="fade" transition="in">
                                      <p:cBhvr>
                                        <p:cTn dur="500"/>
                                        <p:tgtEl>
                                          <p:spTgt spid="120">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0">
                                            <p:txEl>
                                              <p:pRg end="6" st="6"/>
                                            </p:txEl>
                                          </p:spTgt>
                                        </p:tgtEl>
                                        <p:attrNameLst>
                                          <p:attrName>style.visibility</p:attrName>
                                        </p:attrNameLst>
                                      </p:cBhvr>
                                      <p:to>
                                        <p:strVal val="visible"/>
                                      </p:to>
                                    </p:set>
                                    <p:animEffect filter="fade" transition="in">
                                      <p:cBhvr>
                                        <p:cTn dur="500"/>
                                        <p:tgtEl>
                                          <p:spTgt spid="120">
                                            <p:txEl>
                                              <p:pRg end="6" st="6"/>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4" name="Shape 124"/>
        <p:cNvGrpSpPr/>
        <p:nvPr/>
      </p:nvGrpSpPr>
      <p:grpSpPr>
        <a:xfrm>
          <a:off x="0" y="0"/>
          <a:ext cx="0" cy="0"/>
          <a:chOff x="0" y="0"/>
          <a:chExt cx="0" cy="0"/>
        </a:xfrm>
      </p:grpSpPr>
      <p:sp>
        <p:nvSpPr>
          <p:cNvPr id="125" name="Google Shape;125;g8ba3882d93_0_22"/>
          <p:cNvSpPr txBox="1"/>
          <p:nvPr>
            <p:ph type="title"/>
          </p:nvPr>
        </p:nvSpPr>
        <p:spPr>
          <a:xfrm>
            <a:off x="838200" y="365125"/>
            <a:ext cx="10515600" cy="866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3600"/>
              <a:buFont typeface="Arial"/>
              <a:buNone/>
            </a:pPr>
            <a:r>
              <a:rPr lang="en-GB"/>
              <a:t>Some Facts About Nigeria </a:t>
            </a:r>
            <a:endParaRPr/>
          </a:p>
        </p:txBody>
      </p:sp>
      <p:sp>
        <p:nvSpPr>
          <p:cNvPr id="126" name="Google Shape;126;g8ba3882d93_0_22"/>
          <p:cNvSpPr txBox="1"/>
          <p:nvPr>
            <p:ph idx="1" type="body"/>
          </p:nvPr>
        </p:nvSpPr>
        <p:spPr>
          <a:xfrm>
            <a:off x="838200" y="1431925"/>
            <a:ext cx="10515600" cy="4351200"/>
          </a:xfrm>
          <a:prstGeom prst="rect">
            <a:avLst/>
          </a:prstGeom>
          <a:noFill/>
          <a:ln>
            <a:noFill/>
          </a:ln>
        </p:spPr>
        <p:txBody>
          <a:bodyPr anchorCtr="0" anchor="t" bIns="45700" lIns="91425" spcFirstLastPara="1" rIns="91425" wrap="square" tIns="45700">
            <a:noAutofit/>
          </a:bodyPr>
          <a:lstStyle/>
          <a:p>
            <a:pPr indent="-349250" lvl="0" marL="457200" rtl="0" algn="l">
              <a:lnSpc>
                <a:spcPct val="115000"/>
              </a:lnSpc>
              <a:spcBef>
                <a:spcPts val="1200"/>
              </a:spcBef>
              <a:spcAft>
                <a:spcPts val="0"/>
              </a:spcAft>
              <a:buSzPts val="1900"/>
              <a:buChar char="●"/>
            </a:pPr>
            <a:r>
              <a:rPr lang="en-GB" sz="1900"/>
              <a:t>Nigeria is divided roughly in half between Christians, who live mostly in the southern part of the country, and Muslims, who live mostly in the north.</a:t>
            </a:r>
            <a:endParaRPr sz="1900"/>
          </a:p>
          <a:p>
            <a:pPr indent="-349250" lvl="0" marL="457200" rtl="0" algn="l">
              <a:lnSpc>
                <a:spcPct val="115000"/>
              </a:lnSpc>
              <a:spcBef>
                <a:spcPts val="0"/>
              </a:spcBef>
              <a:spcAft>
                <a:spcPts val="0"/>
              </a:spcAft>
              <a:buSzPts val="1900"/>
              <a:buChar char="●"/>
            </a:pPr>
            <a:r>
              <a:rPr lang="en-GB" sz="1900"/>
              <a:t>Estimated population is </a:t>
            </a:r>
            <a:r>
              <a:rPr lang="en-GB" sz="1900"/>
              <a:t>206 million</a:t>
            </a:r>
            <a:endParaRPr sz="1900"/>
          </a:p>
          <a:p>
            <a:pPr indent="-349250" lvl="0" marL="457200" rtl="0" algn="l">
              <a:lnSpc>
                <a:spcPct val="115000"/>
              </a:lnSpc>
              <a:spcBef>
                <a:spcPts val="0"/>
              </a:spcBef>
              <a:spcAft>
                <a:spcPts val="0"/>
              </a:spcAft>
              <a:buSzPts val="1900"/>
              <a:buChar char="●"/>
            </a:pPr>
            <a:r>
              <a:rPr lang="en-GB" sz="1900"/>
              <a:t>Nigeria is usually called the giant of Africa and nicknamed Naija and the most populous country in Africa and has the largest economy in Africa.</a:t>
            </a:r>
            <a:endParaRPr sz="1900"/>
          </a:p>
          <a:p>
            <a:pPr indent="-349250" lvl="0" marL="457200" rtl="0" algn="l">
              <a:lnSpc>
                <a:spcPct val="115000"/>
              </a:lnSpc>
              <a:spcBef>
                <a:spcPts val="0"/>
              </a:spcBef>
              <a:spcAft>
                <a:spcPts val="0"/>
              </a:spcAft>
              <a:buSzPts val="1900"/>
              <a:buChar char="●"/>
            </a:pPr>
            <a:r>
              <a:rPr lang="en-GB" sz="1900"/>
              <a:t>Nigeria is the biggest black nation in the world in terms of population. It is believed that for every 4 blacks you meet one is a Nigeria.</a:t>
            </a:r>
            <a:endParaRPr sz="1900"/>
          </a:p>
          <a:p>
            <a:pPr indent="-349250" lvl="0" marL="457200" rtl="0" algn="l">
              <a:lnSpc>
                <a:spcPct val="115000"/>
              </a:lnSpc>
              <a:spcBef>
                <a:spcPts val="0"/>
              </a:spcBef>
              <a:spcAft>
                <a:spcPts val="0"/>
              </a:spcAft>
              <a:buSzPts val="1900"/>
              <a:buChar char="●"/>
            </a:pPr>
            <a:r>
              <a:rPr lang="en-GB" sz="1900"/>
              <a:t>Nigeria has respectively, the fifth-largest Muslim population in the world and the sixth-largest Christian population in the world</a:t>
            </a:r>
            <a:endParaRPr sz="1900"/>
          </a:p>
          <a:p>
            <a:pPr indent="-349250" lvl="0" marL="457200" rtl="0" algn="l">
              <a:lnSpc>
                <a:spcPct val="115000"/>
              </a:lnSpc>
              <a:spcBef>
                <a:spcPts val="0"/>
              </a:spcBef>
              <a:spcAft>
                <a:spcPts val="0"/>
              </a:spcAft>
              <a:buSzPts val="1900"/>
              <a:buChar char="●"/>
            </a:pPr>
            <a:r>
              <a:rPr lang="en-GB" sz="1900"/>
              <a:t>Staple food in Nigeria are Pounded Yam, Jollof Rice, Garri, Efo Riro, Egusi Soup, Suya (Marinated Barbequed Beef), Afang soup, Moi Moi, pepper soup, Tuwo Shinkafi, Nkwobi, Ewa Aganyin (specially made beans), amala and ewedu, fried plantain, ogbono soup etc. </a:t>
            </a:r>
            <a:endParaRPr sz="1900"/>
          </a:p>
          <a:p>
            <a:pPr indent="-76200" lvl="0" marL="228600" rtl="0" algn="l">
              <a:lnSpc>
                <a:spcPct val="90000"/>
              </a:lnSpc>
              <a:spcBef>
                <a:spcPts val="1200"/>
              </a:spcBef>
              <a:spcAft>
                <a:spcPts val="0"/>
              </a:spcAft>
              <a:buClr>
                <a:schemeClr val="lt1"/>
              </a:buClr>
              <a:buSzPts val="2400"/>
              <a:buNone/>
            </a:pPr>
            <a:r>
              <a:t/>
            </a:r>
            <a:endParaRPr sz="2400"/>
          </a:p>
        </p:txBody>
      </p:sp>
    </p:spTree>
  </p:cSld>
  <p:clrMapOvr>
    <a:masterClrMapping/>
  </p:clrMapOvr>
  <mc:AlternateContent>
    <mc:Choice Requires="p14">
      <p:transition spd="slow" p14:dur="700">
        <p:fade/>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6">
                                            <p:txEl>
                                              <p:pRg end="0" st="0"/>
                                            </p:txEl>
                                          </p:spTgt>
                                        </p:tgtEl>
                                        <p:attrNameLst>
                                          <p:attrName>style.visibility</p:attrName>
                                        </p:attrNameLst>
                                      </p:cBhvr>
                                      <p:to>
                                        <p:strVal val="visible"/>
                                      </p:to>
                                    </p:set>
                                    <p:animEffect filter="fade" transition="in">
                                      <p:cBhvr>
                                        <p:cTn dur="500"/>
                                        <p:tgtEl>
                                          <p:spTgt spid="126">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6">
                                            <p:txEl>
                                              <p:pRg end="1" st="1"/>
                                            </p:txEl>
                                          </p:spTgt>
                                        </p:tgtEl>
                                        <p:attrNameLst>
                                          <p:attrName>style.visibility</p:attrName>
                                        </p:attrNameLst>
                                      </p:cBhvr>
                                      <p:to>
                                        <p:strVal val="visible"/>
                                      </p:to>
                                    </p:set>
                                    <p:animEffect filter="fade" transition="in">
                                      <p:cBhvr>
                                        <p:cTn dur="500"/>
                                        <p:tgtEl>
                                          <p:spTgt spid="126">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6">
                                            <p:txEl>
                                              <p:pRg end="2" st="2"/>
                                            </p:txEl>
                                          </p:spTgt>
                                        </p:tgtEl>
                                        <p:attrNameLst>
                                          <p:attrName>style.visibility</p:attrName>
                                        </p:attrNameLst>
                                      </p:cBhvr>
                                      <p:to>
                                        <p:strVal val="visible"/>
                                      </p:to>
                                    </p:set>
                                    <p:animEffect filter="fade" transition="in">
                                      <p:cBhvr>
                                        <p:cTn dur="500"/>
                                        <p:tgtEl>
                                          <p:spTgt spid="126">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6">
                                            <p:txEl>
                                              <p:pRg end="3" st="3"/>
                                            </p:txEl>
                                          </p:spTgt>
                                        </p:tgtEl>
                                        <p:attrNameLst>
                                          <p:attrName>style.visibility</p:attrName>
                                        </p:attrNameLst>
                                      </p:cBhvr>
                                      <p:to>
                                        <p:strVal val="visible"/>
                                      </p:to>
                                    </p:set>
                                    <p:animEffect filter="fade" transition="in">
                                      <p:cBhvr>
                                        <p:cTn dur="500"/>
                                        <p:tgtEl>
                                          <p:spTgt spid="126">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6">
                                            <p:txEl>
                                              <p:pRg end="4" st="4"/>
                                            </p:txEl>
                                          </p:spTgt>
                                        </p:tgtEl>
                                        <p:attrNameLst>
                                          <p:attrName>style.visibility</p:attrName>
                                        </p:attrNameLst>
                                      </p:cBhvr>
                                      <p:to>
                                        <p:strVal val="visible"/>
                                      </p:to>
                                    </p:set>
                                    <p:animEffect filter="fade" transition="in">
                                      <p:cBhvr>
                                        <p:cTn dur="500"/>
                                        <p:tgtEl>
                                          <p:spTgt spid="126">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6">
                                            <p:txEl>
                                              <p:pRg end="5" st="5"/>
                                            </p:txEl>
                                          </p:spTgt>
                                        </p:tgtEl>
                                        <p:attrNameLst>
                                          <p:attrName>style.visibility</p:attrName>
                                        </p:attrNameLst>
                                      </p:cBhvr>
                                      <p:to>
                                        <p:strVal val="visible"/>
                                      </p:to>
                                    </p:set>
                                    <p:animEffect filter="fade" transition="in">
                                      <p:cBhvr>
                                        <p:cTn dur="500"/>
                                        <p:tgtEl>
                                          <p:spTgt spid="126">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6">
                                            <p:txEl>
                                              <p:pRg end="6" st="6"/>
                                            </p:txEl>
                                          </p:spTgt>
                                        </p:tgtEl>
                                        <p:attrNameLst>
                                          <p:attrName>style.visibility</p:attrName>
                                        </p:attrNameLst>
                                      </p:cBhvr>
                                      <p:to>
                                        <p:strVal val="visible"/>
                                      </p:to>
                                    </p:set>
                                    <p:animEffect filter="fade" transition="in">
                                      <p:cBhvr>
                                        <p:cTn dur="500"/>
                                        <p:tgtEl>
                                          <p:spTgt spid="126">
                                            <p:txEl>
                                              <p:pRg end="6" st="6"/>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0" name="Shape 130"/>
        <p:cNvGrpSpPr/>
        <p:nvPr/>
      </p:nvGrpSpPr>
      <p:grpSpPr>
        <a:xfrm>
          <a:off x="0" y="0"/>
          <a:ext cx="0" cy="0"/>
          <a:chOff x="0" y="0"/>
          <a:chExt cx="0" cy="0"/>
        </a:xfrm>
      </p:grpSpPr>
      <p:sp>
        <p:nvSpPr>
          <p:cNvPr id="131" name="Google Shape;131;g8b2788c4e2_2_0"/>
          <p:cNvSpPr txBox="1"/>
          <p:nvPr>
            <p:ph type="title"/>
          </p:nvPr>
        </p:nvSpPr>
        <p:spPr>
          <a:xfrm>
            <a:off x="540750" y="395425"/>
            <a:ext cx="10515600" cy="866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3600"/>
              <a:buFont typeface="Arial"/>
              <a:buNone/>
            </a:pPr>
            <a:r>
              <a:rPr lang="en-GB"/>
              <a:t>Food </a:t>
            </a:r>
            <a:r>
              <a:rPr lang="en-GB"/>
              <a:t> </a:t>
            </a:r>
            <a:endParaRPr/>
          </a:p>
        </p:txBody>
      </p:sp>
      <p:pic>
        <p:nvPicPr>
          <p:cNvPr id="132" name="Google Shape;132;g8b2788c4e2_2_0"/>
          <p:cNvPicPr preferRelativeResize="0"/>
          <p:nvPr/>
        </p:nvPicPr>
        <p:blipFill>
          <a:blip r:embed="rId3">
            <a:alphaModFix/>
          </a:blip>
          <a:stretch>
            <a:fillRect/>
          </a:stretch>
        </p:blipFill>
        <p:spPr>
          <a:xfrm>
            <a:off x="80225" y="1745981"/>
            <a:ext cx="2639450" cy="2296144"/>
          </a:xfrm>
          <a:prstGeom prst="rect">
            <a:avLst/>
          </a:prstGeom>
          <a:noFill/>
          <a:ln>
            <a:noFill/>
          </a:ln>
        </p:spPr>
      </p:pic>
      <p:pic>
        <p:nvPicPr>
          <p:cNvPr id="133" name="Google Shape;133;g8b2788c4e2_2_0"/>
          <p:cNvPicPr preferRelativeResize="0"/>
          <p:nvPr/>
        </p:nvPicPr>
        <p:blipFill>
          <a:blip r:embed="rId4">
            <a:alphaModFix/>
          </a:blip>
          <a:stretch>
            <a:fillRect/>
          </a:stretch>
        </p:blipFill>
        <p:spPr>
          <a:xfrm>
            <a:off x="2774750" y="1745975"/>
            <a:ext cx="3260956" cy="2296150"/>
          </a:xfrm>
          <a:prstGeom prst="rect">
            <a:avLst/>
          </a:prstGeom>
          <a:noFill/>
          <a:ln>
            <a:noFill/>
          </a:ln>
        </p:spPr>
      </p:pic>
      <p:pic>
        <p:nvPicPr>
          <p:cNvPr id="134" name="Google Shape;134;g8b2788c4e2_2_0"/>
          <p:cNvPicPr preferRelativeResize="0"/>
          <p:nvPr/>
        </p:nvPicPr>
        <p:blipFill>
          <a:blip r:embed="rId5">
            <a:alphaModFix/>
          </a:blip>
          <a:stretch>
            <a:fillRect/>
          </a:stretch>
        </p:blipFill>
        <p:spPr>
          <a:xfrm>
            <a:off x="6166975" y="1745975"/>
            <a:ext cx="3260950" cy="2256357"/>
          </a:xfrm>
          <a:prstGeom prst="rect">
            <a:avLst/>
          </a:prstGeom>
          <a:noFill/>
          <a:ln>
            <a:noFill/>
          </a:ln>
        </p:spPr>
      </p:pic>
      <p:pic>
        <p:nvPicPr>
          <p:cNvPr id="135" name="Google Shape;135;g8b2788c4e2_2_0"/>
          <p:cNvPicPr preferRelativeResize="0"/>
          <p:nvPr/>
        </p:nvPicPr>
        <p:blipFill>
          <a:blip r:embed="rId6">
            <a:alphaModFix/>
          </a:blip>
          <a:stretch>
            <a:fillRect/>
          </a:stretch>
        </p:blipFill>
        <p:spPr>
          <a:xfrm>
            <a:off x="9575801" y="1745976"/>
            <a:ext cx="2535969" cy="2296150"/>
          </a:xfrm>
          <a:prstGeom prst="rect">
            <a:avLst/>
          </a:prstGeom>
          <a:noFill/>
          <a:ln>
            <a:noFill/>
          </a:ln>
        </p:spPr>
      </p:pic>
      <p:sp>
        <p:nvSpPr>
          <p:cNvPr id="136" name="Google Shape;136;g8b2788c4e2_2_0"/>
          <p:cNvSpPr txBox="1"/>
          <p:nvPr/>
        </p:nvSpPr>
        <p:spPr>
          <a:xfrm>
            <a:off x="697650" y="4197425"/>
            <a:ext cx="1404600" cy="49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200">
                <a:solidFill>
                  <a:schemeClr val="lt1"/>
                </a:solidFill>
                <a:latin typeface="Calibri"/>
                <a:ea typeface="Calibri"/>
                <a:cs typeface="Calibri"/>
                <a:sym typeface="Calibri"/>
              </a:rPr>
              <a:t>Jollof Rice </a:t>
            </a:r>
            <a:endParaRPr sz="2200">
              <a:solidFill>
                <a:schemeClr val="lt1"/>
              </a:solidFill>
              <a:latin typeface="Calibri"/>
              <a:ea typeface="Calibri"/>
              <a:cs typeface="Calibri"/>
              <a:sym typeface="Calibri"/>
            </a:endParaRPr>
          </a:p>
        </p:txBody>
      </p:sp>
      <p:sp>
        <p:nvSpPr>
          <p:cNvPr id="137" name="Google Shape;137;g8b2788c4e2_2_0"/>
          <p:cNvSpPr txBox="1"/>
          <p:nvPr/>
        </p:nvSpPr>
        <p:spPr>
          <a:xfrm>
            <a:off x="3493675" y="4283725"/>
            <a:ext cx="1823100" cy="49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200">
                <a:solidFill>
                  <a:schemeClr val="lt1"/>
                </a:solidFill>
                <a:latin typeface="Calibri"/>
                <a:ea typeface="Calibri"/>
                <a:cs typeface="Calibri"/>
                <a:sym typeface="Calibri"/>
              </a:rPr>
              <a:t>Pepper Soup </a:t>
            </a:r>
            <a:endParaRPr sz="2200">
              <a:solidFill>
                <a:schemeClr val="lt1"/>
              </a:solidFill>
              <a:latin typeface="Calibri"/>
              <a:ea typeface="Calibri"/>
              <a:cs typeface="Calibri"/>
              <a:sym typeface="Calibri"/>
            </a:endParaRPr>
          </a:p>
        </p:txBody>
      </p:sp>
      <p:sp>
        <p:nvSpPr>
          <p:cNvPr id="138" name="Google Shape;138;g8b2788c4e2_2_0"/>
          <p:cNvSpPr txBox="1"/>
          <p:nvPr/>
        </p:nvSpPr>
        <p:spPr>
          <a:xfrm>
            <a:off x="6167100" y="4283725"/>
            <a:ext cx="3261000" cy="49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200">
                <a:solidFill>
                  <a:schemeClr val="lt1"/>
                </a:solidFill>
                <a:latin typeface="Calibri"/>
                <a:ea typeface="Calibri"/>
                <a:cs typeface="Calibri"/>
                <a:sym typeface="Calibri"/>
              </a:rPr>
              <a:t>      Pounded Yam &amp; Egusi </a:t>
            </a:r>
            <a:endParaRPr sz="2200">
              <a:solidFill>
                <a:schemeClr val="lt1"/>
              </a:solidFill>
              <a:latin typeface="Calibri"/>
              <a:ea typeface="Calibri"/>
              <a:cs typeface="Calibri"/>
              <a:sym typeface="Calibri"/>
            </a:endParaRPr>
          </a:p>
        </p:txBody>
      </p:sp>
      <p:sp>
        <p:nvSpPr>
          <p:cNvPr id="139" name="Google Shape;139;g8b2788c4e2_2_0"/>
          <p:cNvSpPr txBox="1"/>
          <p:nvPr/>
        </p:nvSpPr>
        <p:spPr>
          <a:xfrm>
            <a:off x="10141488" y="4283725"/>
            <a:ext cx="1404600" cy="49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200">
                <a:solidFill>
                  <a:schemeClr val="lt1"/>
                </a:solidFill>
                <a:latin typeface="Calibri"/>
                <a:ea typeface="Calibri"/>
                <a:cs typeface="Calibri"/>
                <a:sym typeface="Calibri"/>
              </a:rPr>
              <a:t>Suya </a:t>
            </a:r>
            <a:r>
              <a:rPr lang="en-GB" sz="2200">
                <a:solidFill>
                  <a:schemeClr val="lt1"/>
                </a:solidFill>
                <a:latin typeface="Calibri"/>
                <a:ea typeface="Calibri"/>
                <a:cs typeface="Calibri"/>
                <a:sym typeface="Calibri"/>
              </a:rPr>
              <a:t> </a:t>
            </a:r>
            <a:endParaRPr sz="2200">
              <a:solidFill>
                <a:schemeClr val="lt1"/>
              </a:solidFill>
              <a:latin typeface="Calibri"/>
              <a:ea typeface="Calibri"/>
              <a:cs typeface="Calibri"/>
              <a:sym typeface="Calibri"/>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3" name="Shape 143"/>
        <p:cNvGrpSpPr/>
        <p:nvPr/>
      </p:nvGrpSpPr>
      <p:grpSpPr>
        <a:xfrm>
          <a:off x="0" y="0"/>
          <a:ext cx="0" cy="0"/>
          <a:chOff x="0" y="0"/>
          <a:chExt cx="0" cy="0"/>
        </a:xfrm>
      </p:grpSpPr>
      <p:sp>
        <p:nvSpPr>
          <p:cNvPr id="144" name="Google Shape;144;g8b2788c4e2_1_1"/>
          <p:cNvSpPr txBox="1"/>
          <p:nvPr>
            <p:ph type="title"/>
          </p:nvPr>
        </p:nvSpPr>
        <p:spPr>
          <a:xfrm>
            <a:off x="838200" y="365125"/>
            <a:ext cx="10515600" cy="866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3600"/>
              <a:buFont typeface="Arial"/>
              <a:buNone/>
            </a:pPr>
            <a:r>
              <a:rPr lang="en-GB"/>
              <a:t>Some </a:t>
            </a:r>
            <a:r>
              <a:rPr lang="en-GB"/>
              <a:t>Humorous</a:t>
            </a:r>
            <a:r>
              <a:rPr lang="en-GB"/>
              <a:t> Facts About Nigeria </a:t>
            </a:r>
            <a:endParaRPr/>
          </a:p>
        </p:txBody>
      </p:sp>
      <p:sp>
        <p:nvSpPr>
          <p:cNvPr id="145" name="Google Shape;145;g8b2788c4e2_1_1"/>
          <p:cNvSpPr txBox="1"/>
          <p:nvPr>
            <p:ph idx="1" type="body"/>
          </p:nvPr>
        </p:nvSpPr>
        <p:spPr>
          <a:xfrm>
            <a:off x="838200" y="1431925"/>
            <a:ext cx="10515600" cy="4351200"/>
          </a:xfrm>
          <a:prstGeom prst="rect">
            <a:avLst/>
          </a:prstGeom>
          <a:noFill/>
          <a:ln>
            <a:noFill/>
          </a:ln>
        </p:spPr>
        <p:txBody>
          <a:bodyPr anchorCtr="0" anchor="t" bIns="45700" lIns="91425" spcFirstLastPara="1" rIns="91425" wrap="square" tIns="45700">
            <a:noAutofit/>
          </a:bodyPr>
          <a:lstStyle/>
          <a:p>
            <a:pPr indent="-374650" lvl="0" marL="457200" rtl="0" algn="l">
              <a:lnSpc>
                <a:spcPct val="115000"/>
              </a:lnSpc>
              <a:spcBef>
                <a:spcPts val="1200"/>
              </a:spcBef>
              <a:spcAft>
                <a:spcPts val="0"/>
              </a:spcAft>
              <a:buSzPts val="2300"/>
              <a:buChar char="●"/>
            </a:pPr>
            <a:r>
              <a:rPr lang="en-GB" sz="2300"/>
              <a:t>Nigerian tend to answer ask questions as part of normal conversations </a:t>
            </a:r>
            <a:endParaRPr sz="2300"/>
          </a:p>
          <a:p>
            <a:pPr indent="0" lvl="0" marL="0" rtl="0" algn="l">
              <a:lnSpc>
                <a:spcPct val="115000"/>
              </a:lnSpc>
              <a:spcBef>
                <a:spcPts val="1200"/>
              </a:spcBef>
              <a:spcAft>
                <a:spcPts val="0"/>
              </a:spcAft>
              <a:buNone/>
            </a:pPr>
            <a:r>
              <a:rPr lang="en-GB" sz="2300"/>
              <a:t>      E.g. You just walked into my house and the first thing I ask you is….have       </a:t>
            </a:r>
            <a:endParaRPr sz="2300"/>
          </a:p>
          <a:p>
            <a:pPr indent="0" lvl="0" marL="0" rtl="0" algn="l">
              <a:lnSpc>
                <a:spcPct val="115000"/>
              </a:lnSpc>
              <a:spcBef>
                <a:spcPts val="1200"/>
              </a:spcBef>
              <a:spcAft>
                <a:spcPts val="0"/>
              </a:spcAft>
              <a:buNone/>
            </a:pPr>
            <a:r>
              <a:rPr lang="en-GB" sz="2300"/>
              <a:t>      you arrived? </a:t>
            </a:r>
            <a:endParaRPr sz="2300"/>
          </a:p>
          <a:p>
            <a:pPr indent="-374650" lvl="0" marL="457200" rtl="0" algn="l">
              <a:lnSpc>
                <a:spcPct val="115000"/>
              </a:lnSpc>
              <a:spcBef>
                <a:spcPts val="1200"/>
              </a:spcBef>
              <a:spcAft>
                <a:spcPts val="0"/>
              </a:spcAft>
              <a:buSzPts val="2300"/>
              <a:buChar char="●"/>
            </a:pPr>
            <a:r>
              <a:rPr lang="en-GB" sz="2300"/>
              <a:t>Nigerians tend to put o….behind every sentence for emphasis</a:t>
            </a:r>
            <a:endParaRPr sz="2300"/>
          </a:p>
          <a:p>
            <a:pPr indent="0" lvl="0" marL="457200" rtl="0" algn="l">
              <a:lnSpc>
                <a:spcPct val="115000"/>
              </a:lnSpc>
              <a:spcBef>
                <a:spcPts val="1200"/>
              </a:spcBef>
              <a:spcAft>
                <a:spcPts val="0"/>
              </a:spcAft>
              <a:buNone/>
            </a:pPr>
            <a:r>
              <a:t/>
            </a:r>
            <a:endParaRPr sz="2300"/>
          </a:p>
          <a:p>
            <a:pPr indent="-374650" lvl="0" marL="457200" rtl="0" algn="l">
              <a:lnSpc>
                <a:spcPct val="115000"/>
              </a:lnSpc>
              <a:spcBef>
                <a:spcPts val="1200"/>
              </a:spcBef>
              <a:spcAft>
                <a:spcPts val="0"/>
              </a:spcAft>
              <a:buSzPts val="2300"/>
              <a:buChar char="●"/>
            </a:pPr>
            <a:r>
              <a:rPr lang="en-GB" sz="2300"/>
              <a:t>Nigerians tend to see the </a:t>
            </a:r>
            <a:r>
              <a:rPr lang="en-GB" sz="2300"/>
              <a:t>humorous</a:t>
            </a:r>
            <a:r>
              <a:rPr lang="en-GB" sz="2300"/>
              <a:t> side of every situation, no matter how grave the situation </a:t>
            </a:r>
            <a:r>
              <a:rPr lang="en-GB" sz="2300"/>
              <a:t>might</a:t>
            </a:r>
            <a:r>
              <a:rPr lang="en-GB" sz="2300"/>
              <a:t> be. </a:t>
            </a:r>
            <a:endParaRPr sz="2300"/>
          </a:p>
          <a:p>
            <a:pPr indent="0" lvl="0" marL="457200" rtl="0" algn="l">
              <a:lnSpc>
                <a:spcPct val="115000"/>
              </a:lnSpc>
              <a:spcBef>
                <a:spcPts val="1200"/>
              </a:spcBef>
              <a:spcAft>
                <a:spcPts val="0"/>
              </a:spcAft>
              <a:buNone/>
            </a:pPr>
            <a:r>
              <a:t/>
            </a:r>
            <a:endParaRPr sz="2300"/>
          </a:p>
          <a:p>
            <a:pPr indent="-76200" lvl="0" marL="228600" rtl="0" algn="l">
              <a:lnSpc>
                <a:spcPct val="90000"/>
              </a:lnSpc>
              <a:spcBef>
                <a:spcPts val="1200"/>
              </a:spcBef>
              <a:spcAft>
                <a:spcPts val="0"/>
              </a:spcAft>
              <a:buClr>
                <a:schemeClr val="lt1"/>
              </a:buClr>
              <a:buSzPts val="2400"/>
              <a:buNone/>
            </a:pPr>
            <a:r>
              <a:t/>
            </a:r>
            <a:endParaRPr sz="2400"/>
          </a:p>
        </p:txBody>
      </p:sp>
    </p:spTree>
  </p:cSld>
  <p:clrMapOvr>
    <a:masterClrMapping/>
  </p:clrMapOvr>
  <mc:AlternateContent>
    <mc:Choice Requires="p14">
      <p:transition spd="slow" p14:dur="700">
        <p:fade/>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5">
                                            <p:txEl>
                                              <p:pRg end="0" st="0"/>
                                            </p:txEl>
                                          </p:spTgt>
                                        </p:tgtEl>
                                        <p:attrNameLst>
                                          <p:attrName>style.visibility</p:attrName>
                                        </p:attrNameLst>
                                      </p:cBhvr>
                                      <p:to>
                                        <p:strVal val="visible"/>
                                      </p:to>
                                    </p:set>
                                    <p:animEffect filter="fade" transition="in">
                                      <p:cBhvr>
                                        <p:cTn dur="500"/>
                                        <p:tgtEl>
                                          <p:spTgt spid="145">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5">
                                            <p:txEl>
                                              <p:pRg end="1" st="1"/>
                                            </p:txEl>
                                          </p:spTgt>
                                        </p:tgtEl>
                                        <p:attrNameLst>
                                          <p:attrName>style.visibility</p:attrName>
                                        </p:attrNameLst>
                                      </p:cBhvr>
                                      <p:to>
                                        <p:strVal val="visible"/>
                                      </p:to>
                                    </p:set>
                                    <p:animEffect filter="fade" transition="in">
                                      <p:cBhvr>
                                        <p:cTn dur="500"/>
                                        <p:tgtEl>
                                          <p:spTgt spid="145">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5">
                                            <p:txEl>
                                              <p:pRg end="2" st="2"/>
                                            </p:txEl>
                                          </p:spTgt>
                                        </p:tgtEl>
                                        <p:attrNameLst>
                                          <p:attrName>style.visibility</p:attrName>
                                        </p:attrNameLst>
                                      </p:cBhvr>
                                      <p:to>
                                        <p:strVal val="visible"/>
                                      </p:to>
                                    </p:set>
                                    <p:animEffect filter="fade" transition="in">
                                      <p:cBhvr>
                                        <p:cTn dur="500"/>
                                        <p:tgtEl>
                                          <p:spTgt spid="145">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5">
                                            <p:txEl>
                                              <p:pRg end="3" st="3"/>
                                            </p:txEl>
                                          </p:spTgt>
                                        </p:tgtEl>
                                        <p:attrNameLst>
                                          <p:attrName>style.visibility</p:attrName>
                                        </p:attrNameLst>
                                      </p:cBhvr>
                                      <p:to>
                                        <p:strVal val="visible"/>
                                      </p:to>
                                    </p:set>
                                    <p:animEffect filter="fade" transition="in">
                                      <p:cBhvr>
                                        <p:cTn dur="500"/>
                                        <p:tgtEl>
                                          <p:spTgt spid="145">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5">
                                            <p:txEl>
                                              <p:pRg end="4" st="4"/>
                                            </p:txEl>
                                          </p:spTgt>
                                        </p:tgtEl>
                                        <p:attrNameLst>
                                          <p:attrName>style.visibility</p:attrName>
                                        </p:attrNameLst>
                                      </p:cBhvr>
                                      <p:to>
                                        <p:strVal val="visible"/>
                                      </p:to>
                                    </p:set>
                                    <p:animEffect filter="fade" transition="in">
                                      <p:cBhvr>
                                        <p:cTn dur="500"/>
                                        <p:tgtEl>
                                          <p:spTgt spid="145">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5">
                                            <p:txEl>
                                              <p:pRg end="5" st="5"/>
                                            </p:txEl>
                                          </p:spTgt>
                                        </p:tgtEl>
                                        <p:attrNameLst>
                                          <p:attrName>style.visibility</p:attrName>
                                        </p:attrNameLst>
                                      </p:cBhvr>
                                      <p:to>
                                        <p:strVal val="visible"/>
                                      </p:to>
                                    </p:set>
                                    <p:animEffect filter="fade" transition="in">
                                      <p:cBhvr>
                                        <p:cTn dur="500"/>
                                        <p:tgtEl>
                                          <p:spTgt spid="145">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5">
                                            <p:txEl>
                                              <p:pRg end="6" st="6"/>
                                            </p:txEl>
                                          </p:spTgt>
                                        </p:tgtEl>
                                        <p:attrNameLst>
                                          <p:attrName>style.visibility</p:attrName>
                                        </p:attrNameLst>
                                      </p:cBhvr>
                                      <p:to>
                                        <p:strVal val="visible"/>
                                      </p:to>
                                    </p:set>
                                    <p:animEffect filter="fade" transition="in">
                                      <p:cBhvr>
                                        <p:cTn dur="500"/>
                                        <p:tgtEl>
                                          <p:spTgt spid="145">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5">
                                            <p:txEl>
                                              <p:pRg end="7" st="7"/>
                                            </p:txEl>
                                          </p:spTgt>
                                        </p:tgtEl>
                                        <p:attrNameLst>
                                          <p:attrName>style.visibility</p:attrName>
                                        </p:attrNameLst>
                                      </p:cBhvr>
                                      <p:to>
                                        <p:strVal val="visible"/>
                                      </p:to>
                                    </p:set>
                                    <p:animEffect filter="fade" transition="in">
                                      <p:cBhvr>
                                        <p:cTn dur="500"/>
                                        <p:tgtEl>
                                          <p:spTgt spid="145">
                                            <p:txEl>
                                              <p:pRg end="7" st="7"/>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9" name="Shape 149"/>
        <p:cNvGrpSpPr/>
        <p:nvPr/>
      </p:nvGrpSpPr>
      <p:grpSpPr>
        <a:xfrm>
          <a:off x="0" y="0"/>
          <a:ext cx="0" cy="0"/>
          <a:chOff x="0" y="0"/>
          <a:chExt cx="0" cy="0"/>
        </a:xfrm>
      </p:grpSpPr>
      <p:pic>
        <p:nvPicPr>
          <p:cNvPr id="150" name="Google Shape;150;g8b2788c4e2_0_0"/>
          <p:cNvPicPr preferRelativeResize="0"/>
          <p:nvPr/>
        </p:nvPicPr>
        <p:blipFill>
          <a:blip r:embed="rId3">
            <a:alphaModFix/>
          </a:blip>
          <a:stretch>
            <a:fillRect/>
          </a:stretch>
        </p:blipFill>
        <p:spPr>
          <a:xfrm>
            <a:off x="0" y="0"/>
            <a:ext cx="3190875" cy="4819650"/>
          </a:xfrm>
          <a:prstGeom prst="rect">
            <a:avLst/>
          </a:prstGeom>
          <a:noFill/>
          <a:ln>
            <a:noFill/>
          </a:ln>
        </p:spPr>
      </p:pic>
      <p:pic>
        <p:nvPicPr>
          <p:cNvPr id="151" name="Google Shape;151;g8b2788c4e2_0_0"/>
          <p:cNvPicPr preferRelativeResize="0"/>
          <p:nvPr/>
        </p:nvPicPr>
        <p:blipFill>
          <a:blip r:embed="rId4">
            <a:alphaModFix/>
          </a:blip>
          <a:stretch>
            <a:fillRect/>
          </a:stretch>
        </p:blipFill>
        <p:spPr>
          <a:xfrm>
            <a:off x="3079375" y="1804900"/>
            <a:ext cx="4572000" cy="4362450"/>
          </a:xfrm>
          <a:prstGeom prst="rect">
            <a:avLst/>
          </a:prstGeom>
          <a:noFill/>
          <a:ln>
            <a:noFill/>
          </a:ln>
        </p:spPr>
      </p:pic>
      <p:pic>
        <p:nvPicPr>
          <p:cNvPr id="152" name="Google Shape;152;g8b2788c4e2_0_0"/>
          <p:cNvPicPr preferRelativeResize="0"/>
          <p:nvPr/>
        </p:nvPicPr>
        <p:blipFill>
          <a:blip r:embed="rId5">
            <a:alphaModFix/>
          </a:blip>
          <a:stretch>
            <a:fillRect/>
          </a:stretch>
        </p:blipFill>
        <p:spPr>
          <a:xfrm>
            <a:off x="7651375" y="152400"/>
            <a:ext cx="4265525" cy="3103075"/>
          </a:xfrm>
          <a:prstGeom prst="rect">
            <a:avLst/>
          </a:prstGeom>
          <a:noFill/>
          <a:ln>
            <a:noFill/>
          </a:ln>
        </p:spPr>
      </p:pic>
      <p:sp>
        <p:nvSpPr>
          <p:cNvPr id="153" name="Google Shape;153;g8b2788c4e2_0_0"/>
          <p:cNvSpPr txBox="1"/>
          <p:nvPr/>
        </p:nvSpPr>
        <p:spPr>
          <a:xfrm>
            <a:off x="4032175" y="380075"/>
            <a:ext cx="3619200" cy="1110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800">
                <a:solidFill>
                  <a:schemeClr val="lt1"/>
                </a:solidFill>
                <a:latin typeface="Calibri"/>
                <a:ea typeface="Calibri"/>
                <a:cs typeface="Calibri"/>
                <a:sym typeface="Calibri"/>
              </a:rPr>
              <a:t>Some traditional attires </a:t>
            </a:r>
            <a:endParaRPr sz="2800">
              <a:solidFill>
                <a:schemeClr val="lt1"/>
              </a:solidFill>
              <a:latin typeface="Calibri"/>
              <a:ea typeface="Calibri"/>
              <a:cs typeface="Calibri"/>
              <a:sym typeface="Calibri"/>
            </a:endParaRPr>
          </a:p>
        </p:txBody>
      </p:sp>
      <p:pic>
        <p:nvPicPr>
          <p:cNvPr id="154" name="Google Shape;154;g8b2788c4e2_0_0"/>
          <p:cNvPicPr preferRelativeResize="0"/>
          <p:nvPr/>
        </p:nvPicPr>
        <p:blipFill>
          <a:blip r:embed="rId6">
            <a:alphaModFix/>
          </a:blip>
          <a:stretch>
            <a:fillRect/>
          </a:stretch>
        </p:blipFill>
        <p:spPr>
          <a:xfrm>
            <a:off x="8968228" y="3331670"/>
            <a:ext cx="1429572" cy="2911875"/>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a:blip r:embed="rId3">
            <a:alphaModFix/>
          </a:blip>
          <a:stretch>
            <a:fillRect/>
          </a:stretch>
        </a:blipFill>
      </p:bgPr>
    </p:bg>
    <p:spTree>
      <p:nvGrpSpPr>
        <p:cNvPr id="159" name="Shape 159"/>
        <p:cNvGrpSpPr/>
        <p:nvPr/>
      </p:nvGrpSpPr>
      <p:grpSpPr>
        <a:xfrm>
          <a:off x="0" y="0"/>
          <a:ext cx="0" cy="0"/>
          <a:chOff x="0" y="0"/>
          <a:chExt cx="0" cy="0"/>
        </a:xfrm>
      </p:grpSpPr>
    </p:spTree>
  </p:cSld>
  <p:clrMapOvr>
    <a:masterClrMapping/>
  </p:clrMapOvr>
  <mc:AlternateContent>
    <mc:Choice Requires="p14">
      <p:transition spd="slow" p14:dur="700">
        <p:fade/>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3" name="Shape 163"/>
        <p:cNvGrpSpPr/>
        <p:nvPr/>
      </p:nvGrpSpPr>
      <p:grpSpPr>
        <a:xfrm>
          <a:off x="0" y="0"/>
          <a:ext cx="0" cy="0"/>
          <a:chOff x="0" y="0"/>
          <a:chExt cx="0" cy="0"/>
        </a:xfrm>
      </p:grpSpPr>
      <p:sp>
        <p:nvSpPr>
          <p:cNvPr id="164" name="Google Shape;164;g8ba3882d93_0_10"/>
          <p:cNvSpPr txBox="1"/>
          <p:nvPr>
            <p:ph type="title"/>
          </p:nvPr>
        </p:nvSpPr>
        <p:spPr>
          <a:xfrm>
            <a:off x="838200" y="365125"/>
            <a:ext cx="10515600" cy="866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3600"/>
              <a:buFont typeface="Arial"/>
              <a:buNone/>
            </a:pPr>
            <a:r>
              <a:rPr lang="en-GB"/>
              <a:t>Fighting fear with faith</a:t>
            </a:r>
            <a:endParaRPr/>
          </a:p>
        </p:txBody>
      </p:sp>
      <p:sp>
        <p:nvSpPr>
          <p:cNvPr id="165" name="Google Shape;165;g8ba3882d93_0_10"/>
          <p:cNvSpPr txBox="1"/>
          <p:nvPr>
            <p:ph idx="1" type="body"/>
          </p:nvPr>
        </p:nvSpPr>
        <p:spPr>
          <a:xfrm>
            <a:off x="838200" y="1431925"/>
            <a:ext cx="10515600" cy="4351200"/>
          </a:xfrm>
          <a:prstGeom prst="rect">
            <a:avLst/>
          </a:prstGeom>
          <a:noFill/>
          <a:ln>
            <a:noFill/>
          </a:ln>
        </p:spPr>
        <p:txBody>
          <a:bodyPr anchorCtr="0" anchor="t" bIns="45700" lIns="91425" spcFirstLastPara="1" rIns="91425" wrap="square" tIns="45700">
            <a:noAutofit/>
          </a:bodyPr>
          <a:lstStyle/>
          <a:p>
            <a:pPr indent="-76200" lvl="0" marL="228600" rtl="0" algn="l">
              <a:lnSpc>
                <a:spcPct val="90000"/>
              </a:lnSpc>
              <a:spcBef>
                <a:spcPts val="0"/>
              </a:spcBef>
              <a:spcAft>
                <a:spcPts val="0"/>
              </a:spcAft>
              <a:buClr>
                <a:schemeClr val="lt1"/>
              </a:buClr>
              <a:buSzPts val="2400"/>
              <a:buNone/>
            </a:pPr>
            <a:r>
              <a:t/>
            </a:r>
            <a:endParaRPr sz="2400"/>
          </a:p>
        </p:txBody>
      </p:sp>
      <p:pic>
        <p:nvPicPr>
          <p:cNvPr id="166" name="Google Shape;166;g8ba3882d93_0_10"/>
          <p:cNvPicPr preferRelativeResize="0"/>
          <p:nvPr/>
        </p:nvPicPr>
        <p:blipFill rotWithShape="1">
          <a:blip r:embed="rId3">
            <a:alphaModFix/>
          </a:blip>
          <a:srcRect b="3148" l="0" r="0" t="5326"/>
          <a:stretch/>
        </p:blipFill>
        <p:spPr>
          <a:xfrm>
            <a:off x="-2" y="0"/>
            <a:ext cx="12192000" cy="630781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5">
                                            <p:txEl>
                                              <p:pRg end="0" st="0"/>
                                            </p:txEl>
                                          </p:spTgt>
                                        </p:tgtEl>
                                        <p:attrNameLst>
                                          <p:attrName>style.visibility</p:attrName>
                                        </p:attrNameLst>
                                      </p:cBhvr>
                                      <p:to>
                                        <p:strVal val="visible"/>
                                      </p:to>
                                    </p:set>
                                    <p:animEffect filter="fade" transition="in">
                                      <p:cBhvr>
                                        <p:cTn dur="500"/>
                                        <p:tgtEl>
                                          <p:spTgt spid="165">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1" name="Shape 171"/>
        <p:cNvGrpSpPr/>
        <p:nvPr/>
      </p:nvGrpSpPr>
      <p:grpSpPr>
        <a:xfrm>
          <a:off x="0" y="0"/>
          <a:ext cx="0" cy="0"/>
          <a:chOff x="0" y="0"/>
          <a:chExt cx="0" cy="0"/>
        </a:xfrm>
      </p:grpSpPr>
      <p:pic>
        <p:nvPicPr>
          <p:cNvPr id="172" name="Google Shape;172;p6"/>
          <p:cNvPicPr preferRelativeResize="0"/>
          <p:nvPr>
            <p:ph idx="1" type="body"/>
          </p:nvPr>
        </p:nvPicPr>
        <p:blipFill rotWithShape="1">
          <a:blip r:embed="rId3">
            <a:alphaModFix/>
          </a:blip>
          <a:srcRect b="0" l="0" r="0" t="0"/>
          <a:stretch/>
        </p:blipFill>
        <p:spPr>
          <a:xfrm>
            <a:off x="858079" y="1534726"/>
            <a:ext cx="10515600" cy="3271092"/>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6" name="Shape 176"/>
        <p:cNvGrpSpPr/>
        <p:nvPr/>
      </p:nvGrpSpPr>
      <p:grpSpPr>
        <a:xfrm>
          <a:off x="0" y="0"/>
          <a:ext cx="0" cy="0"/>
          <a:chOff x="0" y="0"/>
          <a:chExt cx="0" cy="0"/>
        </a:xfrm>
      </p:grpSpPr>
      <p:sp>
        <p:nvSpPr>
          <p:cNvPr id="177" name="Google Shape;177;g82223d4ab0_0_0"/>
          <p:cNvSpPr/>
          <p:nvPr/>
        </p:nvSpPr>
        <p:spPr>
          <a:xfrm>
            <a:off x="4598504" y="202096"/>
            <a:ext cx="6877800" cy="5813100"/>
          </a:xfrm>
          <a:prstGeom prst="heart">
            <a:avLst/>
          </a:prstGeom>
          <a:solidFill>
            <a:srgbClr val="FF0000"/>
          </a:solidFill>
          <a:ln cap="rnd" cmpd="sng" w="15875">
            <a:solidFill>
              <a:srgbClr val="02304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400" u="none" cap="none" strike="noStrike">
              <a:solidFill>
                <a:srgbClr val="000000"/>
              </a:solidFill>
              <a:latin typeface="Century Gothic"/>
              <a:ea typeface="Century Gothic"/>
              <a:cs typeface="Century Gothic"/>
              <a:sym typeface="Century Gothic"/>
            </a:endParaRPr>
          </a:p>
          <a:p>
            <a:pPr indent="0" lvl="0" marL="0" marR="0" rtl="0" algn="ctr">
              <a:spcBef>
                <a:spcPts val="0"/>
              </a:spcBef>
              <a:spcAft>
                <a:spcPts val="0"/>
              </a:spcAft>
              <a:buNone/>
            </a:pPr>
            <a:r>
              <a:t/>
            </a:r>
            <a:endParaRPr b="0" i="0" sz="1400" u="none" cap="none" strike="noStrike">
              <a:solidFill>
                <a:srgbClr val="000000"/>
              </a:solidFill>
              <a:latin typeface="Century Gothic"/>
              <a:ea typeface="Century Gothic"/>
              <a:cs typeface="Century Gothic"/>
              <a:sym typeface="Century Gothic"/>
            </a:endParaRPr>
          </a:p>
          <a:p>
            <a:pPr indent="0" lvl="0" marL="0" marR="0" rtl="0" algn="ctr">
              <a:spcBef>
                <a:spcPts val="0"/>
              </a:spcBef>
              <a:spcAft>
                <a:spcPts val="0"/>
              </a:spcAft>
              <a:buNone/>
            </a:pPr>
            <a:r>
              <a:t/>
            </a:r>
            <a:endParaRPr b="1" i="0" sz="2000" u="none" cap="none" strike="noStrike">
              <a:solidFill>
                <a:srgbClr val="FFFFFF"/>
              </a:solidFill>
              <a:latin typeface="Arial"/>
              <a:ea typeface="Arial"/>
              <a:cs typeface="Arial"/>
              <a:sym typeface="Arial"/>
            </a:endParaRPr>
          </a:p>
          <a:p>
            <a:pPr indent="0" lvl="0" marL="0" marR="0" rtl="0" algn="ctr">
              <a:spcBef>
                <a:spcPts val="0"/>
              </a:spcBef>
              <a:spcAft>
                <a:spcPts val="0"/>
              </a:spcAft>
              <a:buNone/>
            </a:pPr>
            <a:r>
              <a:rPr b="1" i="0" lang="en-GB" sz="2000" u="none" cap="none" strike="noStrike">
                <a:solidFill>
                  <a:srgbClr val="FFFFFF"/>
                </a:solidFill>
                <a:latin typeface="Arial"/>
                <a:ea typeface="Arial"/>
                <a:cs typeface="Arial"/>
                <a:sym typeface="Arial"/>
              </a:rPr>
              <a:t>1 Cor 13:4-8 (NIV)</a:t>
            </a:r>
            <a:endParaRPr/>
          </a:p>
          <a:p>
            <a:pPr indent="0" lvl="0" marL="0" marR="0" rtl="0" algn="ctr">
              <a:spcBef>
                <a:spcPts val="0"/>
              </a:spcBef>
              <a:spcAft>
                <a:spcPts val="0"/>
              </a:spcAft>
              <a:buNone/>
            </a:pPr>
            <a:r>
              <a:rPr b="0" i="0" lang="en-GB" sz="2000" u="none" cap="none" strike="noStrike">
                <a:solidFill>
                  <a:srgbClr val="FFFFFF"/>
                </a:solidFill>
                <a:latin typeface="Arial"/>
                <a:ea typeface="Arial"/>
                <a:cs typeface="Arial"/>
                <a:sym typeface="Arial"/>
              </a:rPr>
              <a:t>4 Love is patient, love is kind. It does not envy, it does not boast, it is not proud. 5 It does not dishonor others, it is not self-seeking, it is not easily angered, it keeps no record of wrongs. 6 Love does not delight in evil but rejoices with the truth. 7 It always protects, always trusts, always hopes, always perseveres.</a:t>
            </a:r>
            <a:endParaRPr/>
          </a:p>
          <a:p>
            <a:pPr indent="0" lvl="0" marL="0" marR="0" rtl="0" algn="ctr">
              <a:spcBef>
                <a:spcPts val="0"/>
              </a:spcBef>
              <a:spcAft>
                <a:spcPts val="0"/>
              </a:spcAft>
              <a:buNone/>
            </a:pPr>
            <a:r>
              <a:rPr b="0" i="0" lang="en-GB" sz="2000" u="none" cap="none" strike="noStrike">
                <a:solidFill>
                  <a:srgbClr val="FFFFFF"/>
                </a:solidFill>
                <a:latin typeface="Arial"/>
                <a:ea typeface="Arial"/>
                <a:cs typeface="Arial"/>
                <a:sym typeface="Arial"/>
              </a:rPr>
              <a:t>8 Love never fails.</a:t>
            </a:r>
            <a:endParaRPr b="0" i="0" sz="2000" u="none" cap="none" strike="noStrike">
              <a:solidFill>
                <a:srgbClr val="FFFFFF"/>
              </a:solidFill>
              <a:latin typeface="Arial"/>
              <a:ea typeface="Arial"/>
              <a:cs typeface="Arial"/>
              <a:sym typeface="Arial"/>
            </a:endParaRPr>
          </a:p>
        </p:txBody>
      </p:sp>
      <p:sp>
        <p:nvSpPr>
          <p:cNvPr id="178" name="Google Shape;178;g82223d4ab0_0_0"/>
          <p:cNvSpPr txBox="1"/>
          <p:nvPr/>
        </p:nvSpPr>
        <p:spPr>
          <a:xfrm>
            <a:off x="715617" y="1103244"/>
            <a:ext cx="3657600" cy="34164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0" lang="en-GB" sz="2400" u="none" cap="none" strike="noStrike">
                <a:solidFill>
                  <a:srgbClr val="000000"/>
                </a:solidFill>
                <a:latin typeface="Arial"/>
                <a:ea typeface="Arial"/>
                <a:cs typeface="Arial"/>
                <a:sym typeface="Arial"/>
              </a:rPr>
              <a:t>Why should we prophe</a:t>
            </a:r>
            <a:r>
              <a:rPr b="1" lang="en-GB" sz="2400"/>
              <a:t>s</a:t>
            </a:r>
            <a:r>
              <a:rPr b="1" i="0" lang="en-GB" sz="2400" u="none" cap="none" strike="noStrike">
                <a:solidFill>
                  <a:srgbClr val="000000"/>
                </a:solidFill>
                <a:latin typeface="Arial"/>
                <a:ea typeface="Arial"/>
                <a:cs typeface="Arial"/>
                <a:sym typeface="Arial"/>
              </a:rPr>
              <a:t>y?</a:t>
            </a:r>
            <a:endParaRPr/>
          </a:p>
          <a:p>
            <a:pPr indent="0" lvl="0" marL="0" marR="0" rtl="0" algn="ctr">
              <a:spcBef>
                <a:spcPts val="0"/>
              </a:spcBef>
              <a:spcAft>
                <a:spcPts val="0"/>
              </a:spcAft>
              <a:buNone/>
            </a:pPr>
            <a:r>
              <a:t/>
            </a:r>
            <a:endParaRPr b="1" i="0" sz="2400" u="none" cap="none" strike="noStrike">
              <a:solidFill>
                <a:srgbClr val="000000"/>
              </a:solidFill>
              <a:latin typeface="Arial"/>
              <a:ea typeface="Arial"/>
              <a:cs typeface="Arial"/>
              <a:sym typeface="Arial"/>
            </a:endParaRPr>
          </a:p>
          <a:p>
            <a:pPr indent="0" lvl="0" marL="0" marR="0" rtl="0" algn="ctr">
              <a:spcBef>
                <a:spcPts val="0"/>
              </a:spcBef>
              <a:spcAft>
                <a:spcPts val="0"/>
              </a:spcAft>
              <a:buNone/>
            </a:pPr>
            <a:r>
              <a:rPr b="1" i="0" lang="en-GB" sz="2400" u="none" cap="none" strike="noStrike">
                <a:solidFill>
                  <a:srgbClr val="000000"/>
                </a:solidFill>
                <a:latin typeface="Arial"/>
                <a:ea typeface="Arial"/>
                <a:cs typeface="Arial"/>
                <a:sym typeface="Arial"/>
              </a:rPr>
              <a:t>1 Cor 14:1 (NIV) </a:t>
            </a:r>
            <a:endParaRPr/>
          </a:p>
          <a:p>
            <a:pPr indent="0" lvl="0" marL="0" marR="0" rtl="0" algn="ctr">
              <a:spcBef>
                <a:spcPts val="0"/>
              </a:spcBef>
              <a:spcAft>
                <a:spcPts val="0"/>
              </a:spcAft>
              <a:buNone/>
            </a:pPr>
            <a:r>
              <a:rPr b="0" i="0" lang="en-GB" sz="2400" u="none" cap="none" strike="noStrike">
                <a:solidFill>
                  <a:srgbClr val="000000"/>
                </a:solidFill>
                <a:latin typeface="Arial"/>
                <a:ea typeface="Arial"/>
                <a:cs typeface="Arial"/>
                <a:sym typeface="Arial"/>
              </a:rPr>
              <a:t>Follow (pursue) the way of love (agape) and eagerly desire gifts of the Spirit, especially prophecy.</a:t>
            </a:r>
            <a:endParaRPr b="0" i="0" sz="1800" u="none" cap="none" strike="noStrike">
              <a:solidFill>
                <a:srgbClr val="000000"/>
              </a:solidFill>
              <a:latin typeface="Arial"/>
              <a:ea typeface="Arial"/>
              <a:cs typeface="Arial"/>
              <a:sym typeface="Aria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2" name="Shape 182"/>
        <p:cNvGrpSpPr/>
        <p:nvPr/>
      </p:nvGrpSpPr>
      <p:grpSpPr>
        <a:xfrm>
          <a:off x="0" y="0"/>
          <a:ext cx="0" cy="0"/>
          <a:chOff x="0" y="0"/>
          <a:chExt cx="0" cy="0"/>
        </a:xfrm>
      </p:grpSpPr>
      <p:sp>
        <p:nvSpPr>
          <p:cNvPr id="183" name="Google Shape;183;g8b20f55c10_0_12"/>
          <p:cNvSpPr/>
          <p:nvPr/>
        </p:nvSpPr>
        <p:spPr>
          <a:xfrm>
            <a:off x="1099931" y="358427"/>
            <a:ext cx="9572700" cy="5141700"/>
          </a:xfrm>
          <a:prstGeom prst="wedgeRoundRectCallout">
            <a:avLst>
              <a:gd fmla="val -20833" name="adj1"/>
              <a:gd fmla="val 62500" name="adj2"/>
              <a:gd fmla="val 0" name="adj3"/>
            </a:avLst>
          </a:prstGeom>
          <a:solidFill>
            <a:srgbClr val="FFFFFF"/>
          </a:solidFill>
          <a:ln cap="rnd" cmpd="sng" w="15875">
            <a:solidFill>
              <a:srgbClr val="023046"/>
            </a:solidFill>
            <a:prstDash val="solid"/>
            <a:round/>
            <a:headEnd len="sm" w="sm" type="none"/>
            <a:tailEnd len="sm" w="sm" type="none"/>
          </a:ln>
        </p:spPr>
        <p:txBody>
          <a:bodyPr anchorCtr="0" anchor="t" bIns="45700" lIns="91425" spcFirstLastPara="1" rIns="91425" wrap="square" tIns="45700">
            <a:noAutofit/>
          </a:bodyPr>
          <a:lstStyle/>
          <a:p>
            <a:pPr indent="0" lvl="0" marL="0" marR="0" rtl="0" algn="ctr">
              <a:spcBef>
                <a:spcPts val="0"/>
              </a:spcBef>
              <a:spcAft>
                <a:spcPts val="0"/>
              </a:spcAft>
              <a:buNone/>
            </a:pPr>
            <a:r>
              <a:rPr b="1" i="0" lang="en-GB" sz="2000" u="none" cap="none" strike="noStrike">
                <a:solidFill>
                  <a:srgbClr val="000000"/>
                </a:solidFill>
                <a:latin typeface="Arial"/>
                <a:ea typeface="Arial"/>
                <a:cs typeface="Arial"/>
                <a:sym typeface="Arial"/>
              </a:rPr>
              <a:t>The purpose of prophecy – two-fold – first for Church second for unbelievers</a:t>
            </a:r>
            <a:endParaRPr/>
          </a:p>
          <a:p>
            <a:pPr indent="0" lvl="0" marL="0" marR="0" rtl="0" algn="ctr">
              <a:spcBef>
                <a:spcPts val="0"/>
              </a:spcBef>
              <a:spcAft>
                <a:spcPts val="0"/>
              </a:spcAft>
              <a:buNone/>
            </a:pPr>
            <a:r>
              <a:t/>
            </a:r>
            <a:endParaRPr b="1" i="0" sz="1400" u="none" cap="none" strike="noStrike">
              <a:solidFill>
                <a:srgbClr val="000000"/>
              </a:solidFill>
              <a:latin typeface="Arial"/>
              <a:ea typeface="Arial"/>
              <a:cs typeface="Arial"/>
              <a:sym typeface="Arial"/>
            </a:endParaRPr>
          </a:p>
          <a:p>
            <a:pPr indent="0" lvl="0" marL="0" marR="0" rtl="0" algn="ctr">
              <a:spcBef>
                <a:spcPts val="0"/>
              </a:spcBef>
              <a:spcAft>
                <a:spcPts val="0"/>
              </a:spcAft>
              <a:buNone/>
            </a:pPr>
            <a:r>
              <a:rPr b="1" i="0" lang="en-GB" sz="2000" u="none" cap="none" strike="noStrike">
                <a:solidFill>
                  <a:srgbClr val="000000"/>
                </a:solidFill>
                <a:latin typeface="Arial"/>
                <a:ea typeface="Arial"/>
                <a:cs typeface="Arial"/>
                <a:sym typeface="Arial"/>
              </a:rPr>
              <a:t>1 Cor 14:3-4 (NIV)</a:t>
            </a:r>
            <a:endParaRPr/>
          </a:p>
          <a:p>
            <a:pPr indent="0" lvl="0" marL="0" marR="0" rtl="0" algn="ctr">
              <a:spcBef>
                <a:spcPts val="0"/>
              </a:spcBef>
              <a:spcAft>
                <a:spcPts val="0"/>
              </a:spcAft>
              <a:buNone/>
            </a:pPr>
            <a:r>
              <a:rPr b="1" baseline="30000" i="0" lang="en-GB" sz="2000" u="none" cap="none" strike="noStrike">
                <a:solidFill>
                  <a:srgbClr val="000000"/>
                </a:solidFill>
                <a:latin typeface="Arial"/>
                <a:ea typeface="Arial"/>
                <a:cs typeface="Arial"/>
                <a:sym typeface="Arial"/>
              </a:rPr>
              <a:t> </a:t>
            </a:r>
            <a:r>
              <a:rPr b="0" i="0" lang="en-GB" sz="2000" u="none" cap="none" strike="noStrike">
                <a:solidFill>
                  <a:srgbClr val="000000"/>
                </a:solidFill>
                <a:latin typeface="Arial"/>
                <a:ea typeface="Arial"/>
                <a:cs typeface="Arial"/>
                <a:sym typeface="Arial"/>
              </a:rPr>
              <a:t> But the one who prophesies speaks to people for their strengthening, encouraging and comfort. 4 Anyone who speaks in a tongue edifies themselves, but the one who prophesies edifies the church.</a:t>
            </a:r>
            <a:endParaRPr/>
          </a:p>
          <a:p>
            <a:pPr indent="0" lvl="0" marL="0" marR="0" rtl="0" algn="ctr">
              <a:spcBef>
                <a:spcPts val="0"/>
              </a:spcBef>
              <a:spcAft>
                <a:spcPts val="0"/>
              </a:spcAft>
              <a:buNone/>
            </a:pPr>
            <a:r>
              <a:t/>
            </a:r>
            <a:endParaRPr b="0" i="0" sz="2000" u="none" cap="none" strike="noStrike">
              <a:solidFill>
                <a:srgbClr val="000000"/>
              </a:solidFill>
              <a:latin typeface="Arial"/>
              <a:ea typeface="Arial"/>
              <a:cs typeface="Arial"/>
              <a:sym typeface="Arial"/>
            </a:endParaRPr>
          </a:p>
          <a:p>
            <a:pPr indent="0" lvl="0" marL="0" marR="0" rtl="0" algn="ctr">
              <a:spcBef>
                <a:spcPts val="0"/>
              </a:spcBef>
              <a:spcAft>
                <a:spcPts val="0"/>
              </a:spcAft>
              <a:buNone/>
            </a:pPr>
            <a:r>
              <a:rPr b="1" i="0" lang="en-GB" sz="2000" u="none" cap="none" strike="noStrike">
                <a:solidFill>
                  <a:srgbClr val="000000"/>
                </a:solidFill>
                <a:latin typeface="Arial"/>
                <a:ea typeface="Arial"/>
                <a:cs typeface="Arial"/>
                <a:sym typeface="Arial"/>
              </a:rPr>
              <a:t>1 Cor 14:24-25 (NIV)</a:t>
            </a:r>
            <a:endParaRPr/>
          </a:p>
          <a:p>
            <a:pPr indent="0" lvl="0" marL="0" marR="0" rtl="0" algn="ctr">
              <a:spcBef>
                <a:spcPts val="0"/>
              </a:spcBef>
              <a:spcAft>
                <a:spcPts val="0"/>
              </a:spcAft>
              <a:buNone/>
            </a:pPr>
            <a:r>
              <a:rPr b="1" baseline="30000" i="0" lang="en-GB" sz="2000" u="none" cap="none" strike="noStrike">
                <a:solidFill>
                  <a:srgbClr val="000000"/>
                </a:solidFill>
                <a:latin typeface="Arial"/>
                <a:ea typeface="Arial"/>
                <a:cs typeface="Arial"/>
                <a:sym typeface="Arial"/>
              </a:rPr>
              <a:t> </a:t>
            </a:r>
            <a:r>
              <a:rPr b="0" i="0" lang="en-GB" sz="2000" u="none" cap="none" strike="noStrike">
                <a:solidFill>
                  <a:srgbClr val="000000"/>
                </a:solidFill>
                <a:latin typeface="Helvetica Neue"/>
                <a:ea typeface="Helvetica Neue"/>
                <a:cs typeface="Helvetica Neue"/>
                <a:sym typeface="Helvetica Neue"/>
              </a:rPr>
              <a:t>But if an unbeliever or an inquirer comes in while everyone is prophesying, they are convicted of sin and are brought under judgment by all, </a:t>
            </a:r>
            <a:r>
              <a:rPr b="1" baseline="30000" i="0" lang="en-GB" sz="2000" u="none" cap="none" strike="noStrike">
                <a:solidFill>
                  <a:srgbClr val="000000"/>
                </a:solidFill>
                <a:latin typeface="Arial"/>
                <a:ea typeface="Arial"/>
                <a:cs typeface="Arial"/>
                <a:sym typeface="Arial"/>
              </a:rPr>
              <a:t>25 </a:t>
            </a:r>
            <a:r>
              <a:rPr b="0" i="0" lang="en-GB" sz="2000" u="none" cap="none" strike="noStrike">
                <a:solidFill>
                  <a:srgbClr val="000000"/>
                </a:solidFill>
                <a:latin typeface="Helvetica Neue"/>
                <a:ea typeface="Helvetica Neue"/>
                <a:cs typeface="Helvetica Neue"/>
                <a:sym typeface="Helvetica Neue"/>
              </a:rPr>
              <a:t>as the secrets of their hearts are laid bare. So they will fall down and worship God, exclaiming, “God is really among you!”</a:t>
            </a:r>
            <a:endParaRPr b="1" i="0" sz="2000" u="none" cap="none" strike="noStrike">
              <a:solidFill>
                <a:srgbClr val="000000"/>
              </a:solidFill>
              <a:latin typeface="Arial"/>
              <a:ea typeface="Arial"/>
              <a:cs typeface="Arial"/>
              <a:sym typeface="Arial"/>
            </a:endParaRPr>
          </a:p>
          <a:p>
            <a:pPr indent="0" lvl="0" marL="0" marR="0" rtl="0" algn="ctr">
              <a:spcBef>
                <a:spcPts val="0"/>
              </a:spcBef>
              <a:spcAft>
                <a:spcPts val="0"/>
              </a:spcAft>
              <a:buNone/>
            </a:pPr>
            <a:r>
              <a:t/>
            </a:r>
            <a:endParaRPr b="0" i="0" sz="1400" u="none" cap="none" strike="noStrike">
              <a:solidFill>
                <a:srgbClr val="000000"/>
              </a:solidFill>
              <a:latin typeface="Arial"/>
              <a:ea typeface="Arial"/>
              <a:cs typeface="Arial"/>
              <a:sym typeface="Arial"/>
            </a:endParaRPr>
          </a:p>
          <a:p>
            <a:pPr indent="0" lvl="0" marL="0" marR="0" rtl="0" algn="ctr">
              <a:spcBef>
                <a:spcPts val="0"/>
              </a:spcBef>
              <a:spcAft>
                <a:spcPts val="0"/>
              </a:spcAft>
              <a:buNone/>
            </a:pPr>
            <a:r>
              <a:t/>
            </a:r>
            <a:endParaRPr b="1" i="0" sz="1400" u="none" cap="none" strike="noStrike">
              <a:solidFill>
                <a:srgbClr val="000000"/>
              </a:solidFill>
              <a:latin typeface="Arial"/>
              <a:ea typeface="Arial"/>
              <a:cs typeface="Arial"/>
              <a:sym typeface="Aria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7" name="Shape 187"/>
        <p:cNvGrpSpPr/>
        <p:nvPr/>
      </p:nvGrpSpPr>
      <p:grpSpPr>
        <a:xfrm>
          <a:off x="0" y="0"/>
          <a:ext cx="0" cy="0"/>
          <a:chOff x="0" y="0"/>
          <a:chExt cx="0" cy="0"/>
        </a:xfrm>
      </p:grpSpPr>
      <p:sp>
        <p:nvSpPr>
          <p:cNvPr id="188" name="Google Shape;188;g8b20f55c10_0_6"/>
          <p:cNvSpPr/>
          <p:nvPr/>
        </p:nvSpPr>
        <p:spPr>
          <a:xfrm>
            <a:off x="1446956" y="325402"/>
            <a:ext cx="9572700" cy="5141700"/>
          </a:xfrm>
          <a:prstGeom prst="wedgeRoundRectCallout">
            <a:avLst>
              <a:gd fmla="val -20833" name="adj1"/>
              <a:gd fmla="val 62500" name="adj2"/>
              <a:gd fmla="val 0" name="adj3"/>
            </a:avLst>
          </a:prstGeom>
          <a:solidFill>
            <a:srgbClr val="FFFFFF"/>
          </a:solidFill>
          <a:ln cap="rnd" cmpd="sng" w="15875">
            <a:solidFill>
              <a:srgbClr val="023046"/>
            </a:solidFill>
            <a:prstDash val="solid"/>
            <a:round/>
            <a:headEnd len="sm" w="sm" type="none"/>
            <a:tailEnd len="sm" w="sm" type="none"/>
          </a:ln>
        </p:spPr>
        <p:txBody>
          <a:bodyPr anchorCtr="0" anchor="t" bIns="45700" lIns="91425" spcFirstLastPara="1" rIns="91425" wrap="square" tIns="45700">
            <a:noAutofit/>
          </a:bodyPr>
          <a:lstStyle/>
          <a:p>
            <a:pPr indent="0" lvl="0" marL="0" marR="0" rtl="0" algn="ctr">
              <a:spcBef>
                <a:spcPts val="0"/>
              </a:spcBef>
              <a:spcAft>
                <a:spcPts val="0"/>
              </a:spcAft>
              <a:buNone/>
            </a:pPr>
            <a:r>
              <a:rPr b="1" i="0" lang="en-GB" sz="2000" u="none" cap="none" strike="noStrike">
                <a:solidFill>
                  <a:srgbClr val="000000"/>
                </a:solidFill>
                <a:latin typeface="Arial"/>
                <a:ea typeface="Arial"/>
                <a:cs typeface="Arial"/>
                <a:sym typeface="Arial"/>
              </a:rPr>
              <a:t>Who can prophesy?</a:t>
            </a:r>
            <a:endParaRPr/>
          </a:p>
          <a:p>
            <a:pPr indent="0" lvl="0" marL="0" marR="0" rtl="0" algn="ctr">
              <a:spcBef>
                <a:spcPts val="0"/>
              </a:spcBef>
              <a:spcAft>
                <a:spcPts val="0"/>
              </a:spcAft>
              <a:buNone/>
            </a:pPr>
            <a:r>
              <a:t/>
            </a:r>
            <a:endParaRPr b="1" i="0" sz="1400" u="none" cap="none" strike="noStrike">
              <a:solidFill>
                <a:srgbClr val="000000"/>
              </a:solidFill>
              <a:latin typeface="Arial"/>
              <a:ea typeface="Arial"/>
              <a:cs typeface="Arial"/>
              <a:sym typeface="Arial"/>
            </a:endParaRPr>
          </a:p>
          <a:p>
            <a:pPr indent="0" lvl="0" marL="0" marR="0" rtl="0" algn="ctr">
              <a:spcBef>
                <a:spcPts val="0"/>
              </a:spcBef>
              <a:spcAft>
                <a:spcPts val="0"/>
              </a:spcAft>
              <a:buNone/>
            </a:pPr>
            <a:r>
              <a:rPr b="1" i="0" lang="en-GB" sz="2000" u="none" cap="none" strike="noStrike">
                <a:solidFill>
                  <a:srgbClr val="000000"/>
                </a:solidFill>
                <a:latin typeface="Arial"/>
                <a:ea typeface="Arial"/>
                <a:cs typeface="Arial"/>
                <a:sym typeface="Arial"/>
              </a:rPr>
              <a:t>1 Cor 14:31 (NIV)</a:t>
            </a:r>
            <a:endParaRPr/>
          </a:p>
          <a:p>
            <a:pPr indent="0" lvl="0" marL="0" marR="0" rtl="0" algn="ctr">
              <a:spcBef>
                <a:spcPts val="0"/>
              </a:spcBef>
              <a:spcAft>
                <a:spcPts val="0"/>
              </a:spcAft>
              <a:buNone/>
            </a:pPr>
            <a:r>
              <a:rPr b="1" baseline="30000" i="0" lang="en-GB" sz="2000" u="none" cap="none" strike="noStrike">
                <a:solidFill>
                  <a:srgbClr val="000000"/>
                </a:solidFill>
                <a:latin typeface="Arial"/>
                <a:ea typeface="Arial"/>
                <a:cs typeface="Arial"/>
                <a:sym typeface="Arial"/>
              </a:rPr>
              <a:t> </a:t>
            </a:r>
            <a:r>
              <a:rPr b="0" i="0" lang="en-GB" sz="2000" u="none" cap="none" strike="noStrike">
                <a:solidFill>
                  <a:srgbClr val="000000"/>
                </a:solidFill>
                <a:latin typeface="Arial"/>
                <a:ea typeface="Arial"/>
                <a:cs typeface="Arial"/>
                <a:sym typeface="Arial"/>
              </a:rPr>
              <a:t> For you can all prophesy in turn so that everyone may be instructed and encouraged. </a:t>
            </a:r>
            <a:endParaRPr/>
          </a:p>
          <a:p>
            <a:pPr indent="0" lvl="0" marL="0" marR="0" rtl="0" algn="ctr">
              <a:spcBef>
                <a:spcPts val="0"/>
              </a:spcBef>
              <a:spcAft>
                <a:spcPts val="0"/>
              </a:spcAft>
              <a:buNone/>
            </a:pPr>
            <a:r>
              <a:t/>
            </a:r>
            <a:endParaRPr b="0" i="0" sz="2000" u="none" cap="none" strike="noStrike">
              <a:solidFill>
                <a:srgbClr val="000000"/>
              </a:solidFill>
              <a:latin typeface="Arial"/>
              <a:ea typeface="Arial"/>
              <a:cs typeface="Arial"/>
              <a:sym typeface="Arial"/>
            </a:endParaRPr>
          </a:p>
          <a:p>
            <a:pPr indent="0" lvl="0" marL="0" marR="0" rtl="0" algn="ctr">
              <a:spcBef>
                <a:spcPts val="0"/>
              </a:spcBef>
              <a:spcAft>
                <a:spcPts val="0"/>
              </a:spcAft>
              <a:buNone/>
            </a:pPr>
            <a:r>
              <a:rPr b="1" i="0" lang="en-GB" sz="2000" u="none" cap="none" strike="noStrike">
                <a:solidFill>
                  <a:srgbClr val="000000"/>
                </a:solidFill>
                <a:latin typeface="Arial"/>
                <a:ea typeface="Arial"/>
                <a:cs typeface="Arial"/>
                <a:sym typeface="Arial"/>
              </a:rPr>
              <a:t>1 Cor 14:29 (NIV)</a:t>
            </a:r>
            <a:endParaRPr/>
          </a:p>
          <a:p>
            <a:pPr indent="0" lvl="0" marL="0" marR="0" rtl="0" algn="ctr">
              <a:spcBef>
                <a:spcPts val="0"/>
              </a:spcBef>
              <a:spcAft>
                <a:spcPts val="0"/>
              </a:spcAft>
              <a:buNone/>
            </a:pPr>
            <a:r>
              <a:rPr b="1" baseline="30000" i="0" lang="en-GB" sz="2000" u="none" cap="none" strike="noStrike">
                <a:solidFill>
                  <a:srgbClr val="000000"/>
                </a:solidFill>
                <a:latin typeface="Arial"/>
                <a:ea typeface="Arial"/>
                <a:cs typeface="Arial"/>
                <a:sym typeface="Arial"/>
              </a:rPr>
              <a:t> </a:t>
            </a:r>
            <a:r>
              <a:rPr b="0" i="0" lang="en-GB" sz="2000" u="none" cap="none" strike="noStrike">
                <a:solidFill>
                  <a:srgbClr val="000000"/>
                </a:solidFill>
                <a:latin typeface="Arial"/>
                <a:ea typeface="Arial"/>
                <a:cs typeface="Arial"/>
                <a:sym typeface="Arial"/>
              </a:rPr>
              <a:t>Two or three prophets should speak, and the others should weigh carefully what is said. </a:t>
            </a:r>
            <a:endParaRPr/>
          </a:p>
          <a:p>
            <a:pPr indent="0" lvl="0" marL="0" marR="0" rtl="0" algn="ctr">
              <a:spcBef>
                <a:spcPts val="0"/>
              </a:spcBef>
              <a:spcAft>
                <a:spcPts val="0"/>
              </a:spcAft>
              <a:buNone/>
            </a:pPr>
            <a:r>
              <a:t/>
            </a:r>
            <a:endParaRPr b="0" i="0" sz="2000" u="none" cap="none" strike="noStrike">
              <a:solidFill>
                <a:srgbClr val="000000"/>
              </a:solidFill>
              <a:latin typeface="Arial"/>
              <a:ea typeface="Arial"/>
              <a:cs typeface="Arial"/>
              <a:sym typeface="Arial"/>
            </a:endParaRPr>
          </a:p>
          <a:p>
            <a:pPr indent="0" lvl="0" marL="0" marR="0" rtl="0" algn="ctr">
              <a:spcBef>
                <a:spcPts val="0"/>
              </a:spcBef>
              <a:spcAft>
                <a:spcPts val="0"/>
              </a:spcAft>
              <a:buNone/>
            </a:pPr>
            <a:r>
              <a:rPr b="1" i="0" lang="en-GB" sz="2000" u="none" cap="none" strike="noStrike">
                <a:solidFill>
                  <a:srgbClr val="000000"/>
                </a:solidFill>
                <a:latin typeface="Arial"/>
                <a:ea typeface="Arial"/>
                <a:cs typeface="Arial"/>
                <a:sym typeface="Arial"/>
              </a:rPr>
              <a:t>1 Cor 14:39-40</a:t>
            </a:r>
            <a:endParaRPr/>
          </a:p>
          <a:p>
            <a:pPr indent="0" lvl="0" marL="0" marR="0" rtl="0" algn="ctr">
              <a:spcBef>
                <a:spcPts val="0"/>
              </a:spcBef>
              <a:spcAft>
                <a:spcPts val="0"/>
              </a:spcAft>
              <a:buNone/>
            </a:pPr>
            <a:r>
              <a:rPr b="1" baseline="30000" i="0" lang="en-GB" sz="2000" u="none" cap="none" strike="noStrike">
                <a:solidFill>
                  <a:srgbClr val="000000"/>
                </a:solidFill>
                <a:latin typeface="Arial"/>
                <a:ea typeface="Arial"/>
                <a:cs typeface="Arial"/>
                <a:sym typeface="Arial"/>
              </a:rPr>
              <a:t>39 </a:t>
            </a:r>
            <a:r>
              <a:rPr b="0" i="0" lang="en-GB" sz="2000" u="none" cap="none" strike="noStrike">
                <a:solidFill>
                  <a:srgbClr val="000000"/>
                </a:solidFill>
                <a:latin typeface="Helvetica Neue"/>
                <a:ea typeface="Helvetica Neue"/>
                <a:cs typeface="Helvetica Neue"/>
                <a:sym typeface="Helvetica Neue"/>
              </a:rPr>
              <a:t>Therefore, my brothers and sisters, be eager to prophesy, and do not forbid speaking in tongues. </a:t>
            </a:r>
            <a:r>
              <a:rPr b="1" baseline="30000" i="0" lang="en-GB" sz="2000" u="none" cap="none" strike="noStrike">
                <a:solidFill>
                  <a:srgbClr val="000000"/>
                </a:solidFill>
                <a:latin typeface="Arial"/>
                <a:ea typeface="Arial"/>
                <a:cs typeface="Arial"/>
                <a:sym typeface="Arial"/>
              </a:rPr>
              <a:t>40 </a:t>
            </a:r>
            <a:r>
              <a:rPr b="0" i="0" lang="en-GB" sz="2000" u="none" cap="none" strike="noStrike">
                <a:solidFill>
                  <a:srgbClr val="000000"/>
                </a:solidFill>
                <a:latin typeface="Helvetica Neue"/>
                <a:ea typeface="Helvetica Neue"/>
                <a:cs typeface="Helvetica Neue"/>
                <a:sym typeface="Helvetica Neue"/>
              </a:rPr>
              <a:t>But everything should be done in a fitting and orderly way.</a:t>
            </a:r>
            <a:endParaRPr b="0" i="0" sz="2000" u="none" cap="none" strike="noStrike">
              <a:solidFill>
                <a:srgbClr val="000000"/>
              </a:solidFill>
              <a:latin typeface="Arial"/>
              <a:ea typeface="Arial"/>
              <a:cs typeface="Arial"/>
              <a:sym typeface="Arial"/>
            </a:endParaRPr>
          </a:p>
          <a:p>
            <a:pPr indent="0" lvl="0" marL="0" marR="0" rtl="0" algn="ctr">
              <a:spcBef>
                <a:spcPts val="0"/>
              </a:spcBef>
              <a:spcAft>
                <a:spcPts val="0"/>
              </a:spcAft>
              <a:buNone/>
            </a:pPr>
            <a:r>
              <a:t/>
            </a:r>
            <a:endParaRPr b="0" i="0" sz="1400" u="none" cap="none" strike="noStrike">
              <a:solidFill>
                <a:srgbClr val="000000"/>
              </a:solidFill>
              <a:latin typeface="Arial"/>
              <a:ea typeface="Arial"/>
              <a:cs typeface="Arial"/>
              <a:sym typeface="Arial"/>
            </a:endParaRPr>
          </a:p>
          <a:p>
            <a:pPr indent="0" lvl="0" marL="0" marR="0" rtl="0" algn="ctr">
              <a:spcBef>
                <a:spcPts val="0"/>
              </a:spcBef>
              <a:spcAft>
                <a:spcPts val="0"/>
              </a:spcAft>
              <a:buNone/>
            </a:pPr>
            <a:r>
              <a:t/>
            </a:r>
            <a:endParaRPr b="1" i="0" sz="1400" u="none" cap="none" strike="noStrike">
              <a:solidFill>
                <a:srgbClr val="000000"/>
              </a:solidFill>
              <a:latin typeface="Arial"/>
              <a:ea typeface="Arial"/>
              <a:cs typeface="Arial"/>
              <a:sym typeface="Aria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2" name="Shape 192"/>
        <p:cNvGrpSpPr/>
        <p:nvPr/>
      </p:nvGrpSpPr>
      <p:grpSpPr>
        <a:xfrm>
          <a:off x="0" y="0"/>
          <a:ext cx="0" cy="0"/>
          <a:chOff x="0" y="0"/>
          <a:chExt cx="0" cy="0"/>
        </a:xfrm>
      </p:grpSpPr>
      <p:sp>
        <p:nvSpPr>
          <p:cNvPr id="193" name="Google Shape;193;g8b20f55c10_0_0"/>
          <p:cNvSpPr txBox="1"/>
          <p:nvPr>
            <p:ph type="title"/>
          </p:nvPr>
        </p:nvSpPr>
        <p:spPr>
          <a:xfrm>
            <a:off x="838200" y="365125"/>
            <a:ext cx="10515600" cy="866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3600"/>
              <a:buFont typeface="Arial"/>
              <a:buNone/>
            </a:pPr>
            <a:r>
              <a:rPr lang="en-GB"/>
              <a:t>Fighting fear with faith</a:t>
            </a:r>
            <a:endParaRPr/>
          </a:p>
        </p:txBody>
      </p:sp>
      <p:sp>
        <p:nvSpPr>
          <p:cNvPr id="194" name="Google Shape;194;g8b20f55c10_0_0"/>
          <p:cNvSpPr txBox="1"/>
          <p:nvPr>
            <p:ph idx="1" type="body"/>
          </p:nvPr>
        </p:nvSpPr>
        <p:spPr>
          <a:xfrm>
            <a:off x="838200" y="1431925"/>
            <a:ext cx="10515600" cy="4351200"/>
          </a:xfrm>
          <a:prstGeom prst="rect">
            <a:avLst/>
          </a:prstGeom>
          <a:noFill/>
          <a:ln>
            <a:noFill/>
          </a:ln>
        </p:spPr>
        <p:txBody>
          <a:bodyPr anchorCtr="0" anchor="t" bIns="45700" lIns="91425" spcFirstLastPara="1" rIns="91425" wrap="square" tIns="45700">
            <a:noAutofit/>
          </a:bodyPr>
          <a:lstStyle/>
          <a:p>
            <a:pPr indent="-76200" lvl="0" marL="228600" rtl="0" algn="l">
              <a:lnSpc>
                <a:spcPct val="90000"/>
              </a:lnSpc>
              <a:spcBef>
                <a:spcPts val="0"/>
              </a:spcBef>
              <a:spcAft>
                <a:spcPts val="0"/>
              </a:spcAft>
              <a:buClr>
                <a:schemeClr val="lt1"/>
              </a:buClr>
              <a:buSzPts val="2400"/>
              <a:buNone/>
            </a:pPr>
            <a:r>
              <a:t/>
            </a:r>
            <a:endParaRPr sz="2400"/>
          </a:p>
        </p:txBody>
      </p:sp>
      <p:pic>
        <p:nvPicPr>
          <p:cNvPr id="195" name="Google Shape;195;g8b20f55c10_0_0"/>
          <p:cNvPicPr preferRelativeResize="0"/>
          <p:nvPr/>
        </p:nvPicPr>
        <p:blipFill rotWithShape="1">
          <a:blip r:embed="rId3">
            <a:alphaModFix/>
          </a:blip>
          <a:srcRect b="3148" l="0" r="0" t="5326"/>
          <a:stretch/>
        </p:blipFill>
        <p:spPr>
          <a:xfrm>
            <a:off x="-2" y="0"/>
            <a:ext cx="12192000" cy="630781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4">
                                            <p:txEl>
                                              <p:pRg end="0" st="0"/>
                                            </p:txEl>
                                          </p:spTgt>
                                        </p:tgtEl>
                                        <p:attrNameLst>
                                          <p:attrName>style.visibility</p:attrName>
                                        </p:attrNameLst>
                                      </p:cBhvr>
                                      <p:to>
                                        <p:strVal val="visible"/>
                                      </p:to>
                                    </p:set>
                                    <p:animEffect filter="fade" transition="in">
                                      <p:cBhvr>
                                        <p:cTn dur="500"/>
                                        <p:tgtEl>
                                          <p:spTgt spid="194">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199" name="Shape 199"/>
        <p:cNvGrpSpPr/>
        <p:nvPr/>
      </p:nvGrpSpPr>
      <p:grpSpPr>
        <a:xfrm>
          <a:off x="0" y="0"/>
          <a:ext cx="0" cy="0"/>
          <a:chOff x="0" y="0"/>
          <a:chExt cx="0" cy="0"/>
        </a:xfrm>
      </p:grpSpPr>
      <p:pic>
        <p:nvPicPr>
          <p:cNvPr id="200" name="Google Shape;200;p8"/>
          <p:cNvPicPr preferRelativeResize="0"/>
          <p:nvPr>
            <p:ph idx="1" type="body"/>
          </p:nvPr>
        </p:nvPicPr>
        <p:blipFill rotWithShape="1">
          <a:blip r:embed="rId3">
            <a:alphaModFix/>
          </a:blip>
          <a:srcRect b="0" l="0" r="0" t="0"/>
          <a:stretch/>
        </p:blipFill>
        <p:spPr>
          <a:xfrm>
            <a:off x="748553" y="1234706"/>
            <a:ext cx="10515600" cy="3992739"/>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a:blip r:embed="rId3">
            <a:alphaModFix/>
          </a:blip>
          <a:stretch>
            <a:fillRect/>
          </a:stretch>
        </a:blipFill>
      </p:bgPr>
    </p:bg>
    <p:spTree>
      <p:nvGrpSpPr>
        <p:cNvPr id="205" name="Shape 205"/>
        <p:cNvGrpSpPr/>
        <p:nvPr/>
      </p:nvGrpSpPr>
      <p:grpSpPr>
        <a:xfrm>
          <a:off x="0" y="0"/>
          <a:ext cx="0" cy="0"/>
          <a:chOff x="0" y="0"/>
          <a:chExt cx="0" cy="0"/>
        </a:xfrm>
      </p:grpSpPr>
    </p:spTree>
  </p:cSld>
  <p:clrMapOvr>
    <a:masterClrMapping/>
  </p:clrMapOvr>
  <mc:AlternateContent>
    <mc:Choice Requires="p14">
      <p:transition spd="slow" p14:dur="700">
        <p:fade/>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9" name="Shape 209"/>
        <p:cNvGrpSpPr/>
        <p:nvPr/>
      </p:nvGrpSpPr>
      <p:grpSpPr>
        <a:xfrm>
          <a:off x="0" y="0"/>
          <a:ext cx="0" cy="0"/>
          <a:chOff x="0" y="0"/>
          <a:chExt cx="0" cy="0"/>
        </a:xfrm>
      </p:grpSpPr>
      <p:sp>
        <p:nvSpPr>
          <p:cNvPr id="210" name="Google Shape;210;p11"/>
          <p:cNvSpPr txBox="1"/>
          <p:nvPr>
            <p:ph type="title"/>
          </p:nvPr>
        </p:nvSpPr>
        <p:spPr>
          <a:xfrm>
            <a:off x="1063146" y="278039"/>
            <a:ext cx="5526576"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000"/>
              <a:buFont typeface="Calibri"/>
              <a:buNone/>
            </a:pPr>
            <a:r>
              <a:rPr lang="en-GB" sz="4000">
                <a:latin typeface="Calibri"/>
                <a:ea typeface="Calibri"/>
                <a:cs typeface="Calibri"/>
                <a:sym typeface="Calibri"/>
              </a:rPr>
              <a:t>Alpha Course</a:t>
            </a:r>
            <a:endParaRPr/>
          </a:p>
        </p:txBody>
      </p:sp>
      <p:sp>
        <p:nvSpPr>
          <p:cNvPr id="211" name="Google Shape;211;p11"/>
          <p:cNvSpPr txBox="1"/>
          <p:nvPr>
            <p:ph idx="1" type="body"/>
          </p:nvPr>
        </p:nvSpPr>
        <p:spPr>
          <a:xfrm>
            <a:off x="1063146" y="1603603"/>
            <a:ext cx="5397500" cy="4598414"/>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lt1"/>
              </a:buClr>
              <a:buSzPts val="3000"/>
              <a:buNone/>
            </a:pPr>
            <a:r>
              <a:rPr lang="en-GB" sz="3000"/>
              <a:t>Starting week beginning 6</a:t>
            </a:r>
            <a:r>
              <a:rPr baseline="30000" lang="en-GB" sz="3000"/>
              <a:t>th</a:t>
            </a:r>
            <a:r>
              <a:rPr lang="en-GB" sz="3000"/>
              <a:t> July</a:t>
            </a:r>
            <a:endParaRPr/>
          </a:p>
          <a:p>
            <a:pPr indent="0" lvl="0" marL="0" rtl="0" algn="l">
              <a:lnSpc>
                <a:spcPct val="90000"/>
              </a:lnSpc>
              <a:spcBef>
                <a:spcPts val="1000"/>
              </a:spcBef>
              <a:spcAft>
                <a:spcPts val="0"/>
              </a:spcAft>
              <a:buClr>
                <a:schemeClr val="lt1"/>
              </a:buClr>
              <a:buSzPts val="3000"/>
              <a:buNone/>
            </a:pPr>
            <a:r>
              <a:t/>
            </a:r>
            <a:endParaRPr sz="3000"/>
          </a:p>
          <a:p>
            <a:pPr indent="0" lvl="0" marL="0" rtl="0" algn="l">
              <a:lnSpc>
                <a:spcPct val="90000"/>
              </a:lnSpc>
              <a:spcBef>
                <a:spcPts val="1000"/>
              </a:spcBef>
              <a:spcAft>
                <a:spcPts val="0"/>
              </a:spcAft>
              <a:buClr>
                <a:schemeClr val="lt1"/>
              </a:buClr>
              <a:buSzPts val="3000"/>
              <a:buNone/>
            </a:pPr>
            <a:r>
              <a:rPr lang="en-GB" sz="3000"/>
              <a:t>For more information or to sign up, contact: </a:t>
            </a:r>
            <a:endParaRPr/>
          </a:p>
          <a:p>
            <a:pPr indent="0" lvl="0" marL="0" rtl="0" algn="l">
              <a:lnSpc>
                <a:spcPct val="90000"/>
              </a:lnSpc>
              <a:spcBef>
                <a:spcPts val="1000"/>
              </a:spcBef>
              <a:spcAft>
                <a:spcPts val="0"/>
              </a:spcAft>
              <a:buClr>
                <a:schemeClr val="lt1"/>
              </a:buClr>
              <a:buSzPts val="3000"/>
              <a:buNone/>
            </a:pPr>
            <a:r>
              <a:t/>
            </a:r>
            <a:endParaRPr sz="3000"/>
          </a:p>
          <a:p>
            <a:pPr indent="0" lvl="0" marL="0" rtl="0" algn="l">
              <a:lnSpc>
                <a:spcPct val="90000"/>
              </a:lnSpc>
              <a:spcBef>
                <a:spcPts val="1000"/>
              </a:spcBef>
              <a:spcAft>
                <a:spcPts val="0"/>
              </a:spcAft>
              <a:buClr>
                <a:schemeClr val="lt1"/>
              </a:buClr>
              <a:buSzPts val="3000"/>
              <a:buNone/>
            </a:pPr>
            <a:r>
              <a:rPr lang="en-GB" sz="3000"/>
              <a:t>Emma Wilson</a:t>
            </a:r>
            <a:endParaRPr/>
          </a:p>
          <a:p>
            <a:pPr indent="0" lvl="0" marL="0" rtl="0" algn="l">
              <a:lnSpc>
                <a:spcPct val="90000"/>
              </a:lnSpc>
              <a:spcBef>
                <a:spcPts val="1000"/>
              </a:spcBef>
              <a:spcAft>
                <a:spcPts val="0"/>
              </a:spcAft>
              <a:buClr>
                <a:schemeClr val="lt1"/>
              </a:buClr>
              <a:buSzPts val="3000"/>
              <a:buNone/>
            </a:pPr>
            <a:r>
              <a:rPr lang="en-GB" sz="3000"/>
              <a:t>office@jubilee.co</a:t>
            </a:r>
            <a:endParaRPr b="1" sz="3000"/>
          </a:p>
          <a:p>
            <a:pPr indent="0" lvl="0" marL="0" rtl="0" algn="l">
              <a:lnSpc>
                <a:spcPct val="90000"/>
              </a:lnSpc>
              <a:spcBef>
                <a:spcPts val="1000"/>
              </a:spcBef>
              <a:spcAft>
                <a:spcPts val="0"/>
              </a:spcAft>
              <a:buClr>
                <a:schemeClr val="lt1"/>
              </a:buClr>
              <a:buSzPts val="2800"/>
              <a:buNone/>
            </a:pPr>
            <a:r>
              <a:t/>
            </a:r>
            <a:endParaRPr/>
          </a:p>
          <a:p>
            <a:pPr indent="0" lvl="0" marL="0" rtl="0" algn="l">
              <a:lnSpc>
                <a:spcPct val="90000"/>
              </a:lnSpc>
              <a:spcBef>
                <a:spcPts val="1000"/>
              </a:spcBef>
              <a:spcAft>
                <a:spcPts val="0"/>
              </a:spcAft>
              <a:buClr>
                <a:schemeClr val="lt1"/>
              </a:buClr>
              <a:buSzPts val="2400"/>
              <a:buNone/>
            </a:pPr>
            <a:r>
              <a:t/>
            </a:r>
            <a:endParaRPr sz="2400"/>
          </a:p>
        </p:txBody>
      </p:sp>
      <p:pic>
        <p:nvPicPr>
          <p:cNvPr id="212" name="Google Shape;212;p11"/>
          <p:cNvPicPr preferRelativeResize="0"/>
          <p:nvPr/>
        </p:nvPicPr>
        <p:blipFill rotWithShape="1">
          <a:blip r:embed="rId3">
            <a:alphaModFix/>
          </a:blip>
          <a:srcRect b="0" l="48436" r="8272" t="0"/>
          <a:stretch/>
        </p:blipFill>
        <p:spPr>
          <a:xfrm>
            <a:off x="5482077" y="149703"/>
            <a:ext cx="6709923" cy="6052313"/>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6" name="Shape 216"/>
        <p:cNvGrpSpPr/>
        <p:nvPr/>
      </p:nvGrpSpPr>
      <p:grpSpPr>
        <a:xfrm>
          <a:off x="0" y="0"/>
          <a:ext cx="0" cy="0"/>
          <a:chOff x="0" y="0"/>
          <a:chExt cx="0" cy="0"/>
        </a:xfrm>
      </p:grpSpPr>
      <p:sp>
        <p:nvSpPr>
          <p:cNvPr id="217" name="Google Shape;217;p9"/>
          <p:cNvSpPr txBox="1"/>
          <p:nvPr>
            <p:ph type="title"/>
          </p:nvPr>
        </p:nvSpPr>
        <p:spPr>
          <a:xfrm>
            <a:off x="838200" y="365125"/>
            <a:ext cx="10515600" cy="86677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Arial"/>
              <a:buNone/>
            </a:pPr>
            <a:r>
              <a:t/>
            </a:r>
            <a:endParaRPr/>
          </a:p>
        </p:txBody>
      </p:sp>
      <p:sp>
        <p:nvSpPr>
          <p:cNvPr id="218" name="Google Shape;218;p9"/>
          <p:cNvSpPr txBox="1"/>
          <p:nvPr>
            <p:ph idx="1" type="body"/>
          </p:nvPr>
        </p:nvSpPr>
        <p:spPr>
          <a:xfrm>
            <a:off x="838200" y="1431925"/>
            <a:ext cx="10515600" cy="4351338"/>
          </a:xfrm>
          <a:prstGeom prst="rect">
            <a:avLst/>
          </a:prstGeom>
          <a:noFill/>
          <a:ln>
            <a:noFill/>
          </a:ln>
        </p:spPr>
        <p:txBody>
          <a:bodyPr anchorCtr="0" anchor="t" bIns="45700" lIns="91425" spcFirstLastPara="1" rIns="91425" wrap="square" tIns="45700">
            <a:normAutofit/>
          </a:bodyPr>
          <a:lstStyle/>
          <a:p>
            <a:pPr indent="-50800" lvl="0" marL="228600" rtl="0" algn="l">
              <a:lnSpc>
                <a:spcPct val="90000"/>
              </a:lnSpc>
              <a:spcBef>
                <a:spcPts val="0"/>
              </a:spcBef>
              <a:spcAft>
                <a:spcPts val="0"/>
              </a:spcAft>
              <a:buClr>
                <a:schemeClr val="lt1"/>
              </a:buClr>
              <a:buSzPts val="2800"/>
              <a:buNone/>
            </a:pPr>
            <a:r>
              <a:t/>
            </a:r>
            <a:endParaRPr/>
          </a:p>
        </p:txBody>
      </p:sp>
      <p:pic>
        <p:nvPicPr>
          <p:cNvPr id="219" name="Google Shape;219;p9"/>
          <p:cNvPicPr preferRelativeResize="0"/>
          <p:nvPr/>
        </p:nvPicPr>
        <p:blipFill rotWithShape="1">
          <a:blip r:embed="rId3">
            <a:alphaModFix/>
          </a:blip>
          <a:srcRect b="0" l="0" r="0" t="7910"/>
          <a:stretch/>
        </p:blipFill>
        <p:spPr>
          <a:xfrm>
            <a:off x="0" y="0"/>
            <a:ext cx="12192000" cy="6315559"/>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3" name="Shape 223"/>
        <p:cNvGrpSpPr/>
        <p:nvPr/>
      </p:nvGrpSpPr>
      <p:grpSpPr>
        <a:xfrm>
          <a:off x="0" y="0"/>
          <a:ext cx="0" cy="0"/>
          <a:chOff x="0" y="0"/>
          <a:chExt cx="0" cy="0"/>
        </a:xfrm>
      </p:grpSpPr>
      <p:sp>
        <p:nvSpPr>
          <p:cNvPr id="224" name="Google Shape;224;p10"/>
          <p:cNvSpPr txBox="1"/>
          <p:nvPr>
            <p:ph type="title"/>
          </p:nvPr>
        </p:nvSpPr>
        <p:spPr>
          <a:xfrm>
            <a:off x="838200" y="365125"/>
            <a:ext cx="10515600" cy="86677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Arial"/>
              <a:buNone/>
            </a:pPr>
            <a:r>
              <a:t/>
            </a:r>
            <a:endParaRPr/>
          </a:p>
        </p:txBody>
      </p:sp>
      <p:sp>
        <p:nvSpPr>
          <p:cNvPr id="225" name="Google Shape;225;p10"/>
          <p:cNvSpPr txBox="1"/>
          <p:nvPr>
            <p:ph idx="1" type="body"/>
          </p:nvPr>
        </p:nvSpPr>
        <p:spPr>
          <a:xfrm>
            <a:off x="838200" y="1431925"/>
            <a:ext cx="10515600" cy="4351338"/>
          </a:xfrm>
          <a:prstGeom prst="rect">
            <a:avLst/>
          </a:prstGeom>
          <a:noFill/>
          <a:ln>
            <a:noFill/>
          </a:ln>
        </p:spPr>
        <p:txBody>
          <a:bodyPr anchorCtr="0" anchor="t" bIns="45700" lIns="91425" spcFirstLastPara="1" rIns="91425" wrap="square" tIns="45700">
            <a:normAutofit/>
          </a:bodyPr>
          <a:lstStyle/>
          <a:p>
            <a:pPr indent="-50800" lvl="0" marL="228600" rtl="0" algn="l">
              <a:lnSpc>
                <a:spcPct val="90000"/>
              </a:lnSpc>
              <a:spcBef>
                <a:spcPts val="0"/>
              </a:spcBef>
              <a:spcAft>
                <a:spcPts val="0"/>
              </a:spcAft>
              <a:buClr>
                <a:schemeClr val="lt1"/>
              </a:buClr>
              <a:buSzPts val="2800"/>
              <a:buNone/>
            </a:pPr>
            <a:r>
              <a:t/>
            </a:r>
            <a:endParaRPr/>
          </a:p>
        </p:txBody>
      </p:sp>
      <p:pic>
        <p:nvPicPr>
          <p:cNvPr id="226" name="Google Shape;226;p10"/>
          <p:cNvPicPr preferRelativeResize="0"/>
          <p:nvPr/>
        </p:nvPicPr>
        <p:blipFill rotWithShape="1">
          <a:blip r:embed="rId3">
            <a:alphaModFix/>
          </a:blip>
          <a:srcRect b="2823" l="5045" r="5045" t="4767"/>
          <a:stretch/>
        </p:blipFill>
        <p:spPr>
          <a:xfrm>
            <a:off x="0" y="0"/>
            <a:ext cx="12192000" cy="6338808"/>
          </a:xfrm>
          <a:prstGeom prst="rect">
            <a:avLst/>
          </a:prstGeom>
          <a:noFill/>
          <a:ln>
            <a:noFill/>
          </a:ln>
        </p:spPr>
      </p:pic>
      <p:sp>
        <p:nvSpPr>
          <p:cNvPr id="227" name="Google Shape;227;p10"/>
          <p:cNvSpPr txBox="1"/>
          <p:nvPr/>
        </p:nvSpPr>
        <p:spPr>
          <a:xfrm>
            <a:off x="6032500" y="690665"/>
            <a:ext cx="5257800" cy="674484"/>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chemeClr val="dk1"/>
              </a:buClr>
              <a:buSzPts val="3600"/>
              <a:buFont typeface="Arial"/>
              <a:buNone/>
            </a:pPr>
            <a:r>
              <a:rPr b="1" i="0" lang="en-GB" sz="3600" u="none" cap="none" strike="noStrike">
                <a:solidFill>
                  <a:schemeClr val="dk1"/>
                </a:solidFill>
                <a:latin typeface="Arial"/>
                <a:ea typeface="Arial"/>
                <a:cs typeface="Arial"/>
                <a:sym typeface="Arial"/>
              </a:rPr>
              <a:t>Announcing…</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2" name="Shape 232"/>
        <p:cNvGrpSpPr/>
        <p:nvPr/>
      </p:nvGrpSpPr>
      <p:grpSpPr>
        <a:xfrm>
          <a:off x="0" y="0"/>
          <a:ext cx="0" cy="0"/>
          <a:chOff x="0" y="0"/>
          <a:chExt cx="0" cy="0"/>
        </a:xfrm>
      </p:grpSpPr>
      <p:sp>
        <p:nvSpPr>
          <p:cNvPr id="233" name="Google Shape;233;p12"/>
          <p:cNvSpPr txBox="1"/>
          <p:nvPr>
            <p:ph idx="1" type="body"/>
          </p:nvPr>
        </p:nvSpPr>
        <p:spPr>
          <a:xfrm>
            <a:off x="633045" y="123184"/>
            <a:ext cx="5535279" cy="6277616"/>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3200"/>
              <a:buNone/>
            </a:pPr>
            <a:r>
              <a:rPr b="1" lang="en-GB" sz="3200"/>
              <a:t>CHRISTIANITY FOR BEGINNERS</a:t>
            </a:r>
            <a:endParaRPr/>
          </a:p>
          <a:p>
            <a:pPr indent="0" lvl="0" marL="0" rtl="0" algn="l">
              <a:lnSpc>
                <a:spcPct val="90000"/>
              </a:lnSpc>
              <a:spcBef>
                <a:spcPts val="1000"/>
              </a:spcBef>
              <a:spcAft>
                <a:spcPts val="0"/>
              </a:spcAft>
              <a:buClr>
                <a:schemeClr val="lt1"/>
              </a:buClr>
              <a:buSzPts val="1200"/>
              <a:buNone/>
            </a:pPr>
            <a:r>
              <a:t/>
            </a:r>
            <a:endParaRPr b="1" sz="1200"/>
          </a:p>
          <a:p>
            <a:pPr indent="0" lvl="0" marL="0" rtl="0" algn="l">
              <a:lnSpc>
                <a:spcPct val="90000"/>
              </a:lnSpc>
              <a:spcBef>
                <a:spcPts val="1000"/>
              </a:spcBef>
              <a:spcAft>
                <a:spcPts val="0"/>
              </a:spcAft>
              <a:buClr>
                <a:schemeClr val="lt1"/>
              </a:buClr>
              <a:buSzPts val="2400"/>
              <a:buNone/>
            </a:pPr>
            <a:r>
              <a:rPr b="1" lang="en-GB" sz="2400"/>
              <a:t>Topics: </a:t>
            </a:r>
            <a:endParaRPr/>
          </a:p>
          <a:p>
            <a:pPr indent="0" lvl="0" marL="0" rtl="0" algn="l">
              <a:lnSpc>
                <a:spcPct val="90000"/>
              </a:lnSpc>
              <a:spcBef>
                <a:spcPts val="1000"/>
              </a:spcBef>
              <a:spcAft>
                <a:spcPts val="0"/>
              </a:spcAft>
              <a:buClr>
                <a:schemeClr val="lt1"/>
              </a:buClr>
              <a:buSzPts val="2400"/>
              <a:buNone/>
            </a:pPr>
            <a:r>
              <a:rPr lang="en-GB" sz="2400"/>
              <a:t>Who is God?</a:t>
            </a:r>
            <a:endParaRPr/>
          </a:p>
          <a:p>
            <a:pPr indent="0" lvl="0" marL="0" rtl="0" algn="l">
              <a:lnSpc>
                <a:spcPct val="90000"/>
              </a:lnSpc>
              <a:spcBef>
                <a:spcPts val="1000"/>
              </a:spcBef>
              <a:spcAft>
                <a:spcPts val="0"/>
              </a:spcAft>
              <a:buClr>
                <a:schemeClr val="lt1"/>
              </a:buClr>
              <a:buSzPts val="2400"/>
              <a:buNone/>
            </a:pPr>
            <a:r>
              <a:rPr lang="en-GB" sz="2400"/>
              <a:t>The Cross, the Resurrection and the Bible </a:t>
            </a:r>
            <a:endParaRPr/>
          </a:p>
          <a:p>
            <a:pPr indent="0" lvl="0" marL="0" rtl="0" algn="l">
              <a:lnSpc>
                <a:spcPct val="90000"/>
              </a:lnSpc>
              <a:spcBef>
                <a:spcPts val="1000"/>
              </a:spcBef>
              <a:spcAft>
                <a:spcPts val="0"/>
              </a:spcAft>
              <a:buClr>
                <a:schemeClr val="lt1"/>
              </a:buClr>
              <a:buSzPts val="2400"/>
              <a:buNone/>
            </a:pPr>
            <a:r>
              <a:rPr lang="en-GB" sz="2400"/>
              <a:t>What does it mean to be born again?</a:t>
            </a:r>
            <a:endParaRPr/>
          </a:p>
          <a:p>
            <a:pPr indent="0" lvl="0" marL="0" rtl="0" algn="l">
              <a:lnSpc>
                <a:spcPct val="90000"/>
              </a:lnSpc>
              <a:spcBef>
                <a:spcPts val="1000"/>
              </a:spcBef>
              <a:spcAft>
                <a:spcPts val="0"/>
              </a:spcAft>
              <a:buClr>
                <a:schemeClr val="lt1"/>
              </a:buClr>
              <a:buSzPts val="2400"/>
              <a:buNone/>
            </a:pPr>
            <a:r>
              <a:rPr lang="en-GB" sz="2400"/>
              <a:t>What are the Baptisms?</a:t>
            </a:r>
            <a:endParaRPr/>
          </a:p>
          <a:p>
            <a:pPr indent="0" lvl="0" marL="0" rtl="0" algn="l">
              <a:lnSpc>
                <a:spcPct val="90000"/>
              </a:lnSpc>
              <a:spcBef>
                <a:spcPts val="1000"/>
              </a:spcBef>
              <a:spcAft>
                <a:spcPts val="0"/>
              </a:spcAft>
              <a:buClr>
                <a:schemeClr val="lt1"/>
              </a:buClr>
              <a:buSzPts val="2400"/>
              <a:buNone/>
            </a:pPr>
            <a:r>
              <a:rPr lang="en-GB" sz="2400"/>
              <a:t>What is Prayer?</a:t>
            </a:r>
            <a:endParaRPr/>
          </a:p>
          <a:p>
            <a:pPr indent="0" lvl="0" marL="0" rtl="0" algn="l">
              <a:lnSpc>
                <a:spcPct val="90000"/>
              </a:lnSpc>
              <a:spcBef>
                <a:spcPts val="1000"/>
              </a:spcBef>
              <a:spcAft>
                <a:spcPts val="0"/>
              </a:spcAft>
              <a:buClr>
                <a:schemeClr val="lt1"/>
              </a:buClr>
              <a:buSzPts val="2400"/>
              <a:buNone/>
            </a:pPr>
            <a:r>
              <a:rPr lang="en-GB" sz="2400"/>
              <a:t>What is God’s Family? </a:t>
            </a:r>
            <a:endParaRPr/>
          </a:p>
          <a:p>
            <a:pPr indent="0" lvl="0" marL="0" rtl="0" algn="l">
              <a:lnSpc>
                <a:spcPct val="90000"/>
              </a:lnSpc>
              <a:spcBef>
                <a:spcPts val="1000"/>
              </a:spcBef>
              <a:spcAft>
                <a:spcPts val="0"/>
              </a:spcAft>
              <a:buClr>
                <a:schemeClr val="lt1"/>
              </a:buClr>
              <a:buSzPts val="1200"/>
              <a:buNone/>
            </a:pPr>
            <a:r>
              <a:t/>
            </a:r>
            <a:endParaRPr sz="1200"/>
          </a:p>
          <a:p>
            <a:pPr indent="0" lvl="0" marL="0" rtl="0" algn="l">
              <a:lnSpc>
                <a:spcPct val="90000"/>
              </a:lnSpc>
              <a:spcBef>
                <a:spcPts val="1000"/>
              </a:spcBef>
              <a:spcAft>
                <a:spcPts val="0"/>
              </a:spcAft>
              <a:buClr>
                <a:schemeClr val="lt1"/>
              </a:buClr>
              <a:buSzPts val="2400"/>
              <a:buNone/>
            </a:pPr>
            <a:r>
              <a:rPr b="1" lang="en-GB" sz="2400"/>
              <a:t>4</a:t>
            </a:r>
            <a:r>
              <a:rPr b="1" baseline="30000" lang="en-GB" sz="2400"/>
              <a:t>th</a:t>
            </a:r>
            <a:r>
              <a:rPr b="1" lang="en-GB" sz="2400"/>
              <a:t> August – 8</a:t>
            </a:r>
            <a:r>
              <a:rPr b="1" baseline="30000" lang="en-GB" sz="2400"/>
              <a:t>th</a:t>
            </a:r>
            <a:r>
              <a:rPr b="1" lang="en-GB" sz="2400"/>
              <a:t> September 2020</a:t>
            </a:r>
            <a:endParaRPr/>
          </a:p>
          <a:p>
            <a:pPr indent="0" lvl="0" marL="0" rtl="0" algn="l">
              <a:lnSpc>
                <a:spcPct val="90000"/>
              </a:lnSpc>
              <a:spcBef>
                <a:spcPts val="1000"/>
              </a:spcBef>
              <a:spcAft>
                <a:spcPts val="0"/>
              </a:spcAft>
              <a:buClr>
                <a:schemeClr val="lt1"/>
              </a:buClr>
              <a:buSzPts val="2400"/>
              <a:buNone/>
            </a:pPr>
            <a:r>
              <a:rPr lang="en-GB" sz="2400"/>
              <a:t>Run on Wednesday evenings over 6 weeks.</a:t>
            </a:r>
            <a:endParaRPr/>
          </a:p>
          <a:p>
            <a:pPr indent="0" lvl="0" marL="0" rtl="0" algn="l">
              <a:lnSpc>
                <a:spcPct val="90000"/>
              </a:lnSpc>
              <a:spcBef>
                <a:spcPts val="1000"/>
              </a:spcBef>
              <a:spcAft>
                <a:spcPts val="0"/>
              </a:spcAft>
              <a:buClr>
                <a:schemeClr val="lt1"/>
              </a:buClr>
              <a:buSzPts val="2400"/>
              <a:buNone/>
            </a:pPr>
            <a:r>
              <a:rPr lang="en-GB" sz="2400"/>
              <a:t>Cost £10 for manual.</a:t>
            </a:r>
            <a:endParaRPr/>
          </a:p>
          <a:p>
            <a:pPr indent="0" lvl="0" marL="0" rtl="0" algn="l">
              <a:lnSpc>
                <a:spcPct val="90000"/>
              </a:lnSpc>
              <a:spcBef>
                <a:spcPts val="1000"/>
              </a:spcBef>
              <a:spcAft>
                <a:spcPts val="0"/>
              </a:spcAft>
              <a:buClr>
                <a:schemeClr val="lt1"/>
              </a:buClr>
              <a:buSzPts val="2400"/>
              <a:buNone/>
            </a:pPr>
            <a:r>
              <a:rPr lang="en-GB" sz="2400"/>
              <a:t>Registrations close Mon 20th July</a:t>
            </a:r>
            <a:endParaRPr/>
          </a:p>
        </p:txBody>
      </p:sp>
      <p:pic>
        <p:nvPicPr>
          <p:cNvPr descr="A picture containing food&#10;&#10;Description automatically generated" id="234" name="Google Shape;234;p12"/>
          <p:cNvPicPr preferRelativeResize="0"/>
          <p:nvPr>
            <p:ph idx="2" type="body"/>
          </p:nvPr>
        </p:nvPicPr>
        <p:blipFill rotWithShape="1">
          <a:blip r:embed="rId3">
            <a:alphaModFix/>
          </a:blip>
          <a:srcRect b="0" l="0" r="0" t="0"/>
          <a:stretch/>
        </p:blipFill>
        <p:spPr>
          <a:xfrm>
            <a:off x="6168324" y="449064"/>
            <a:ext cx="5395318" cy="3596879"/>
          </a:xfrm>
          <a:prstGeom prst="rect">
            <a:avLst/>
          </a:prstGeom>
          <a:noFill/>
          <a:ln>
            <a:noFill/>
          </a:ln>
        </p:spPr>
      </p:pic>
      <p:sp>
        <p:nvSpPr>
          <p:cNvPr id="235" name="Google Shape;235;p12"/>
          <p:cNvSpPr txBox="1"/>
          <p:nvPr/>
        </p:nvSpPr>
        <p:spPr>
          <a:xfrm>
            <a:off x="6168324" y="4045943"/>
            <a:ext cx="5395318" cy="1848420"/>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chemeClr val="dk1"/>
              </a:buClr>
              <a:buSzPts val="2400"/>
              <a:buFont typeface="Arial"/>
              <a:buNone/>
            </a:pPr>
            <a:r>
              <a:rPr b="0" i="0" lang="en-GB" sz="2400" u="none" cap="none" strike="noStrike">
                <a:solidFill>
                  <a:schemeClr val="dk1"/>
                </a:solidFill>
                <a:latin typeface="Calibri"/>
                <a:ea typeface="Calibri"/>
                <a:cs typeface="Calibri"/>
                <a:sym typeface="Calibri"/>
              </a:rPr>
              <a:t>For more info and to register contact: </a:t>
            </a:r>
            <a:endParaRPr/>
          </a:p>
          <a:p>
            <a:pPr indent="0" lvl="0" marL="0" marR="0" rtl="0" algn="ctr">
              <a:lnSpc>
                <a:spcPct val="90000"/>
              </a:lnSpc>
              <a:spcBef>
                <a:spcPts val="1000"/>
              </a:spcBef>
              <a:spcAft>
                <a:spcPts val="0"/>
              </a:spcAft>
              <a:buClr>
                <a:schemeClr val="dk1"/>
              </a:buClr>
              <a:buSzPts val="2400"/>
              <a:buFont typeface="Arial"/>
              <a:buNone/>
            </a:pPr>
            <a:r>
              <a:rPr b="1" i="0" lang="en-GB" sz="2400" u="none" cap="none" strike="noStrike">
                <a:solidFill>
                  <a:schemeClr val="dk1"/>
                </a:solidFill>
                <a:latin typeface="Calibri"/>
                <a:ea typeface="Calibri"/>
                <a:cs typeface="Calibri"/>
                <a:sym typeface="Calibri"/>
              </a:rPr>
              <a:t>Brian</a:t>
            </a:r>
            <a:r>
              <a:rPr b="0" i="0" lang="en-GB" sz="2400" u="none" cap="none" strike="noStrike">
                <a:solidFill>
                  <a:schemeClr val="dk1"/>
                </a:solidFill>
                <a:latin typeface="Calibri"/>
                <a:ea typeface="Calibri"/>
                <a:cs typeface="Calibri"/>
                <a:sym typeface="Calibri"/>
              </a:rPr>
              <a:t>  07845 988 370</a:t>
            </a:r>
            <a:endParaRPr/>
          </a:p>
          <a:p>
            <a:pPr indent="0" lvl="0" marL="0" marR="0" rtl="0" algn="ctr">
              <a:lnSpc>
                <a:spcPct val="90000"/>
              </a:lnSpc>
              <a:spcBef>
                <a:spcPts val="1000"/>
              </a:spcBef>
              <a:spcAft>
                <a:spcPts val="0"/>
              </a:spcAft>
              <a:buClr>
                <a:schemeClr val="dk1"/>
              </a:buClr>
              <a:buSzPts val="2400"/>
              <a:buFont typeface="Arial"/>
              <a:buNone/>
            </a:pPr>
            <a:r>
              <a:rPr b="1" i="0" lang="en-GB" sz="2400" u="none" cap="none" strike="noStrike">
                <a:solidFill>
                  <a:schemeClr val="dk1"/>
                </a:solidFill>
                <a:latin typeface="Calibri"/>
                <a:ea typeface="Calibri"/>
                <a:cs typeface="Calibri"/>
                <a:sym typeface="Calibri"/>
              </a:rPr>
              <a:t>Ray</a:t>
            </a:r>
            <a:r>
              <a:rPr b="0" i="0" lang="en-GB" sz="2400" u="none" cap="none" strike="noStrike">
                <a:solidFill>
                  <a:schemeClr val="dk1"/>
                </a:solidFill>
                <a:latin typeface="Calibri"/>
                <a:ea typeface="Calibri"/>
                <a:cs typeface="Calibri"/>
                <a:sym typeface="Calibri"/>
              </a:rPr>
              <a:t>  07711 213 293  </a:t>
            </a:r>
            <a:endParaRPr/>
          </a:p>
          <a:p>
            <a:pPr indent="0" lvl="0" marL="0" marR="0" rtl="0" algn="ctr">
              <a:lnSpc>
                <a:spcPct val="90000"/>
              </a:lnSpc>
              <a:spcBef>
                <a:spcPts val="1000"/>
              </a:spcBef>
              <a:spcAft>
                <a:spcPts val="0"/>
              </a:spcAft>
              <a:buClr>
                <a:schemeClr val="dk1"/>
              </a:buClr>
              <a:buSzPts val="2400"/>
              <a:buFont typeface="Arial"/>
              <a:buNone/>
            </a:pPr>
            <a:r>
              <a:rPr b="0" i="0" lang="en-GB" sz="2400" u="none" cap="none" strike="noStrike">
                <a:solidFill>
                  <a:schemeClr val="dk1"/>
                </a:solidFill>
                <a:latin typeface="Calibri"/>
                <a:ea typeface="Calibri"/>
                <a:cs typeface="Calibri"/>
                <a:sym typeface="Calibri"/>
              </a:rPr>
              <a:t>ray.skilton@jubilee.co</a:t>
            </a:r>
            <a:endParaRPr b="0" i="0" sz="2400" u="none" cap="none" strike="noStrike">
              <a:solidFill>
                <a:schemeClr val="dk1"/>
              </a:solidFill>
              <a:latin typeface="Calibri"/>
              <a:ea typeface="Calibri"/>
              <a:cs typeface="Calibri"/>
              <a:sym typeface="Calibri"/>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9" name="Shape 239"/>
        <p:cNvGrpSpPr/>
        <p:nvPr/>
      </p:nvGrpSpPr>
      <p:grpSpPr>
        <a:xfrm>
          <a:off x="0" y="0"/>
          <a:ext cx="0" cy="0"/>
          <a:chOff x="0" y="0"/>
          <a:chExt cx="0" cy="0"/>
        </a:xfrm>
      </p:grpSpPr>
      <p:pic>
        <p:nvPicPr>
          <p:cNvPr id="240" name="Google Shape;240;p13"/>
          <p:cNvPicPr preferRelativeResize="0"/>
          <p:nvPr>
            <p:ph idx="1" type="body"/>
          </p:nvPr>
        </p:nvPicPr>
        <p:blipFill rotWithShape="1">
          <a:blip r:embed="rId3">
            <a:alphaModFix/>
          </a:blip>
          <a:srcRect b="0" l="0" r="0" t="0"/>
          <a:stretch/>
        </p:blipFill>
        <p:spPr>
          <a:xfrm>
            <a:off x="858079" y="1534726"/>
            <a:ext cx="10515600" cy="3271092"/>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4" name="Shape 244"/>
        <p:cNvGrpSpPr/>
        <p:nvPr/>
      </p:nvGrpSpPr>
      <p:grpSpPr>
        <a:xfrm>
          <a:off x="0" y="0"/>
          <a:ext cx="0" cy="0"/>
          <a:chOff x="0" y="0"/>
          <a:chExt cx="0" cy="0"/>
        </a:xfrm>
      </p:grpSpPr>
      <p:sp>
        <p:nvSpPr>
          <p:cNvPr id="245" name="Google Shape;245;p14"/>
          <p:cNvSpPr txBox="1"/>
          <p:nvPr>
            <p:ph type="ctrTitle"/>
          </p:nvPr>
        </p:nvSpPr>
        <p:spPr>
          <a:xfrm>
            <a:off x="931984" y="1380348"/>
            <a:ext cx="8942089" cy="862013"/>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4000"/>
              <a:buFont typeface="Arial"/>
              <a:buNone/>
            </a:pPr>
            <a:r>
              <a:rPr lang="en-GB" sz="4000"/>
              <a:t>Jubilee Connects</a:t>
            </a:r>
            <a:endParaRPr sz="4000"/>
          </a:p>
        </p:txBody>
      </p:sp>
      <p:sp>
        <p:nvSpPr>
          <p:cNvPr id="246" name="Google Shape;246;p14"/>
          <p:cNvSpPr txBox="1"/>
          <p:nvPr>
            <p:ph idx="1" type="subTitle"/>
          </p:nvPr>
        </p:nvSpPr>
        <p:spPr>
          <a:xfrm>
            <a:off x="931985" y="2334436"/>
            <a:ext cx="4710930" cy="2847163"/>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lt1"/>
              </a:buClr>
              <a:buSzPts val="2400"/>
              <a:buNone/>
            </a:pPr>
            <a:r>
              <a:rPr lang="en-GB"/>
              <a:t>Goodbye! Stay safe!</a:t>
            </a:r>
            <a:endParaRPr/>
          </a:p>
          <a:p>
            <a:pPr indent="0" lvl="0" marL="0" rtl="0" algn="l">
              <a:lnSpc>
                <a:spcPct val="90000"/>
              </a:lnSpc>
              <a:spcBef>
                <a:spcPts val="1000"/>
              </a:spcBef>
              <a:spcAft>
                <a:spcPts val="0"/>
              </a:spcAft>
              <a:buClr>
                <a:schemeClr val="lt1"/>
              </a:buClr>
              <a:buSzPts val="2400"/>
              <a:buNone/>
            </a:pPr>
            <a:r>
              <a:t/>
            </a:r>
            <a:endParaRPr/>
          </a:p>
          <a:p>
            <a:pPr indent="0" lvl="0" marL="0" rtl="0" algn="l">
              <a:lnSpc>
                <a:spcPct val="90000"/>
              </a:lnSpc>
              <a:spcBef>
                <a:spcPts val="1000"/>
              </a:spcBef>
              <a:spcAft>
                <a:spcPts val="0"/>
              </a:spcAft>
              <a:buClr>
                <a:schemeClr val="lt1"/>
              </a:buClr>
              <a:buSzPts val="1600"/>
              <a:buNone/>
            </a:pPr>
            <a:r>
              <a:rPr b="1" lang="en-GB" sz="1600"/>
              <a:t>Hold onto Jesus</a:t>
            </a:r>
            <a:endParaRPr/>
          </a:p>
          <a:p>
            <a:pPr indent="0" lvl="0" marL="0" rtl="0" algn="l">
              <a:lnSpc>
                <a:spcPct val="90000"/>
              </a:lnSpc>
              <a:spcBef>
                <a:spcPts val="1000"/>
              </a:spcBef>
              <a:spcAft>
                <a:spcPts val="0"/>
              </a:spcAft>
              <a:buClr>
                <a:schemeClr val="lt1"/>
              </a:buClr>
              <a:buSzPts val="1600"/>
              <a:buNone/>
            </a:pPr>
            <a:r>
              <a:rPr b="1" lang="en-GB" sz="1600"/>
              <a:t>Connect with your Home Group</a:t>
            </a:r>
            <a:endParaRPr/>
          </a:p>
          <a:p>
            <a:pPr indent="0" lvl="0" marL="0" rtl="0" algn="l">
              <a:lnSpc>
                <a:spcPct val="90000"/>
              </a:lnSpc>
              <a:spcBef>
                <a:spcPts val="1000"/>
              </a:spcBef>
              <a:spcAft>
                <a:spcPts val="0"/>
              </a:spcAft>
              <a:buClr>
                <a:schemeClr val="lt1"/>
              </a:buClr>
              <a:buSzPts val="1600"/>
              <a:buNone/>
            </a:pPr>
            <a:r>
              <a:rPr b="1" lang="en-GB" sz="1600"/>
              <a:t>Look out for your neighbours</a:t>
            </a:r>
            <a:endParaRPr b="1" sz="1600"/>
          </a:p>
          <a:p>
            <a:pPr indent="0" lvl="0" marL="0" rtl="0" algn="l">
              <a:lnSpc>
                <a:spcPct val="90000"/>
              </a:lnSpc>
              <a:spcBef>
                <a:spcPts val="1000"/>
              </a:spcBef>
              <a:spcAft>
                <a:spcPts val="0"/>
              </a:spcAft>
              <a:buClr>
                <a:schemeClr val="lt1"/>
              </a:buClr>
              <a:buSzPts val="1600"/>
              <a:buNone/>
            </a:pPr>
            <a:r>
              <a:t/>
            </a:r>
            <a:endParaRPr b="1" sz="1600"/>
          </a:p>
        </p:txBody>
      </p:sp>
      <p:pic>
        <p:nvPicPr>
          <p:cNvPr id="247" name="Google Shape;247;p14"/>
          <p:cNvPicPr preferRelativeResize="0"/>
          <p:nvPr/>
        </p:nvPicPr>
        <p:blipFill rotWithShape="1">
          <a:blip r:embed="rId3">
            <a:alphaModFix/>
          </a:blip>
          <a:srcRect b="0" l="0" r="36868" t="0"/>
          <a:stretch/>
        </p:blipFill>
        <p:spPr>
          <a:xfrm>
            <a:off x="6096000" y="0"/>
            <a:ext cx="6096000" cy="6284068"/>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2020-03-28T09:51:38Z</dcterms:created>
  <dc:creator>Andy Faulkner</dc:creator>
</cp:coreProperties>
</file>