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410" r:id="rId3"/>
    <p:sldId id="286" r:id="rId4"/>
    <p:sldId id="427" r:id="rId5"/>
    <p:sldId id="429" r:id="rId6"/>
    <p:sldId id="430" r:id="rId7"/>
    <p:sldId id="439" r:id="rId8"/>
    <p:sldId id="431" r:id="rId9"/>
    <p:sldId id="333" r:id="rId10"/>
    <p:sldId id="425" r:id="rId11"/>
    <p:sldId id="428" r:id="rId12"/>
    <p:sldId id="434" r:id="rId13"/>
    <p:sldId id="435" r:id="rId14"/>
    <p:sldId id="386" r:id="rId15"/>
    <p:sldId id="331" r:id="rId16"/>
    <p:sldId id="426" r:id="rId17"/>
    <p:sldId id="295" r:id="rId18"/>
    <p:sldId id="441" r:id="rId19"/>
    <p:sldId id="438" r:id="rId20"/>
    <p:sldId id="294" r:id="rId21"/>
    <p:sldId id="278" r:id="rId22"/>
    <p:sldId id="440" r:id="rId23"/>
    <p:sldId id="433" r:id="rId24"/>
    <p:sldId id="423" r:id="rId25"/>
    <p:sldId id="284" r:id="rId26"/>
  </p:sldIdLst>
  <p:sldSz cx="12192000" cy="6858000"/>
  <p:notesSz cx="6858000" cy="9144000"/>
  <p:defaultTextStyle>
    <a:defPPr>
      <a:defRPr lang="en-US">
        <a:uFillTx/>
      </a:defRPr>
    </a:defPPr>
    <a:lvl1pPr marL="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7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484" autoAdjust="0"/>
  </p:normalViewPr>
  <p:slideViewPr>
    <p:cSldViewPr snapToGrid="0">
      <p:cViewPr varScale="1">
        <p:scale>
          <a:sx n="78" d="100"/>
          <a:sy n="78" d="100"/>
        </p:scale>
        <p:origin x="184" y="440"/>
      </p:cViewPr>
      <p:guideLst>
        <p:guide orient="horz" pos="2160"/>
        <p:guide pos="3840"/>
        <p:guide orient="horz" pos="37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2704" y="-108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4DAAE0-5949-4C55-8FFA-AE02EE3B859E}" type="datetimeFigureOut">
              <a:rPr lang="en-GB" smtClean="0"/>
              <a:t>18/07/2020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68930-3D35-42F0-B15F-1D97AC54FD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268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68930-3D35-42F0-B15F-1D97AC54FD7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310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68930-3D35-42F0-B15F-1D97AC54FD7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257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68930-3D35-42F0-B15F-1D97AC54FD7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5693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68930-3D35-42F0-B15F-1D97AC54FD7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772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68930-3D35-42F0-B15F-1D97AC54FD7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320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0423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0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uFillTx/>
              </a:rPr>
              <a:t>Click to edit Master title style</a:t>
            </a:r>
            <a:endParaRPr lang="en-GB" dirty="0">
              <a:uFillTx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>
                <a:uFillTx/>
              </a:defRPr>
            </a:lvl2pPr>
            <a:lvl3pPr marL="914400" indent="0" algn="ctr">
              <a:buNone/>
              <a:defRPr sz="1800">
                <a:uFillTx/>
              </a:defRPr>
            </a:lvl3pPr>
            <a:lvl4pPr marL="1371600" indent="0" algn="ctr">
              <a:buNone/>
              <a:defRPr sz="1600">
                <a:uFillTx/>
              </a:defRPr>
            </a:lvl4pPr>
            <a:lvl5pPr marL="1828800" indent="0" algn="ctr">
              <a:buNone/>
              <a:defRPr sz="1600">
                <a:uFillTx/>
              </a:defRPr>
            </a:lvl5pPr>
            <a:lvl6pPr marL="2286000" indent="0" algn="ctr">
              <a:buNone/>
              <a:defRPr sz="1600">
                <a:uFillTx/>
              </a:defRPr>
            </a:lvl6pPr>
            <a:lvl7pPr marL="2743200" indent="0" algn="ctr">
              <a:buNone/>
              <a:defRPr sz="1600">
                <a:uFillTx/>
              </a:defRPr>
            </a:lvl7pPr>
            <a:lvl8pPr marL="3200400" indent="0" algn="ctr">
              <a:buNone/>
              <a:defRPr sz="1600">
                <a:uFillTx/>
              </a:defRPr>
            </a:lvl8pPr>
            <a:lvl9pPr marL="3657600" indent="0" algn="ctr">
              <a:buNone/>
              <a:defRPr sz="1600">
                <a:uFillTx/>
              </a:defRPr>
            </a:lvl9pPr>
          </a:lstStyle>
          <a:p>
            <a:r>
              <a:rPr lang="en-US" dirty="0">
                <a:uFillTx/>
              </a:rPr>
              <a:t>Click to edit Master subtitle style</a:t>
            </a:r>
            <a:endParaRPr lang="en-GB" dirty="0">
              <a:uFillTx/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6288087"/>
            <a:ext cx="12192000" cy="569913"/>
            <a:chOff x="0" y="6288087"/>
            <a:chExt cx="12192000" cy="569913"/>
          </a:xfrm>
        </p:grpSpPr>
        <p:sp>
          <p:nvSpPr>
            <p:cNvPr id="8" name="Rectangle 7"/>
            <p:cNvSpPr>
              <a:spLocks/>
            </p:cNvSpPr>
            <p:nvPr userDrawn="1"/>
          </p:nvSpPr>
          <p:spPr>
            <a:xfrm>
              <a:off x="0" y="6288087"/>
              <a:ext cx="12192000" cy="569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uFillTx/>
              </a:endParaRPr>
            </a:p>
          </p:txBody>
        </p:sp>
        <p:pic>
          <p:nvPicPr>
            <p:cNvPr id="7" name="Picture 2" descr="https://lh3.googleusercontent.com/ljKLGXPsRZP9UfPRCi7l7sqe-5i5hSZX7OzFkLd5zGYSYbcVLFVIj8oenmhIiyu-i4g7kyfgoxAffQ78yjMqf67QMC5s_sKVmGmTWKp5NMN0VMIZLUiyT-Cpv_tBGM4miOrf7Hvp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596562" y="6368255"/>
              <a:ext cx="1495425" cy="40957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uFillTx/>
              </a:rPr>
              <a:t>Click to edit Master title style</a:t>
            </a:r>
            <a:endParaRPr lang="en-GB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uFillTx/>
              </a:rPr>
              <a:t>Edit Master text styles</a:t>
            </a:r>
          </a:p>
          <a:p>
            <a:pPr lvl="1"/>
            <a:r>
              <a:rPr lang="en-US" dirty="0">
                <a:uFillTx/>
              </a:rPr>
              <a:t>Second level</a:t>
            </a:r>
          </a:p>
          <a:p>
            <a:pPr lvl="2"/>
            <a:r>
              <a:rPr lang="en-US" dirty="0">
                <a:uFillTx/>
              </a:rPr>
              <a:t>Third level</a:t>
            </a:r>
          </a:p>
          <a:p>
            <a:pPr lvl="3"/>
            <a:r>
              <a:rPr lang="en-US" dirty="0">
                <a:uFillTx/>
              </a:rPr>
              <a:t>Fourth level</a:t>
            </a:r>
          </a:p>
          <a:p>
            <a:pPr lvl="4"/>
            <a:r>
              <a:rPr lang="en-US" dirty="0">
                <a:uFillTx/>
              </a:rPr>
              <a:t>Fifth level</a:t>
            </a:r>
            <a:endParaRPr lang="en-GB" dirty="0">
              <a:uFillTx/>
            </a:endParaRPr>
          </a:p>
        </p:txBody>
      </p:sp>
      <p:sp>
        <p:nvSpPr>
          <p:cNvPr id="9" name="Rectangle 8"/>
          <p:cNvSpPr>
            <a:spLocks/>
          </p:cNvSpPr>
          <p:nvPr userDrawn="1"/>
        </p:nvSpPr>
        <p:spPr>
          <a:xfrm>
            <a:off x="0" y="6288087"/>
            <a:ext cx="12192000" cy="5699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uFillTx/>
            </a:endParaRPr>
          </a:p>
        </p:txBody>
      </p:sp>
      <p:pic>
        <p:nvPicPr>
          <p:cNvPr id="10" name="Picture 2" descr="https://lh3.googleusercontent.com/ljKLGXPsRZP9UfPRCi7l7sqe-5i5hSZX7OzFkLd5zGYSYbcVLFVIj8oenmhIiyu-i4g7kyfgoxAffQ78yjMqf67QMC5s_sKVmGmTWKp5NMN0VMIZLUiyT-Cpv_tBGM4miOrf7Hvp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596562" y="6368255"/>
            <a:ext cx="1495425" cy="40957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uFillTx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18/07/2020</a:t>
            </a:fld>
            <a:endParaRPr lang="en-GB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00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uFillTx/>
              </a:rPr>
              <a:t>Click to edit Master title style</a:t>
            </a:r>
            <a:endParaRPr lang="en-GB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uFillTx/>
              </a:defRPr>
            </a:lvl1pPr>
            <a:lvl2pPr>
              <a:defRPr>
                <a:solidFill>
                  <a:schemeClr val="bg1"/>
                </a:solidFill>
                <a:uFillTx/>
              </a:defRPr>
            </a:lvl2pPr>
            <a:lvl3pPr>
              <a:defRPr>
                <a:solidFill>
                  <a:schemeClr val="bg1"/>
                </a:solidFill>
                <a:uFillTx/>
              </a:defRPr>
            </a:lvl3pPr>
            <a:lvl4pPr>
              <a:defRPr>
                <a:solidFill>
                  <a:schemeClr val="bg1"/>
                </a:solidFill>
                <a:uFillTx/>
              </a:defRPr>
            </a:lvl4pPr>
            <a:lvl5pPr>
              <a:defRPr>
                <a:solidFill>
                  <a:schemeClr val="bg1"/>
                </a:solidFill>
                <a:uFillTx/>
              </a:defRPr>
            </a:lvl5pPr>
          </a:lstStyle>
          <a:p>
            <a:pPr lvl="0"/>
            <a:r>
              <a:rPr lang="en-US" dirty="0">
                <a:uFillTx/>
              </a:rPr>
              <a:t>Edit Master text styles</a:t>
            </a:r>
          </a:p>
          <a:p>
            <a:pPr lvl="1"/>
            <a:r>
              <a:rPr lang="en-US" dirty="0">
                <a:uFillTx/>
              </a:rPr>
              <a:t>Second level</a:t>
            </a:r>
          </a:p>
          <a:p>
            <a:pPr lvl="2"/>
            <a:r>
              <a:rPr lang="en-US" dirty="0">
                <a:uFillTx/>
              </a:rPr>
              <a:t>Third level</a:t>
            </a:r>
          </a:p>
          <a:p>
            <a:pPr lvl="3"/>
            <a:r>
              <a:rPr lang="en-US" dirty="0">
                <a:uFillTx/>
              </a:rPr>
              <a:t>Fourth level</a:t>
            </a:r>
          </a:p>
          <a:p>
            <a:pPr lvl="4"/>
            <a:r>
              <a:rPr lang="en-US" dirty="0">
                <a:uFillTx/>
              </a:rPr>
              <a:t>Fifth level</a:t>
            </a:r>
            <a:endParaRPr lang="en-GB" dirty="0">
              <a:uFillTx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uFillTx/>
              </a:defRPr>
            </a:lvl1pPr>
            <a:lvl2pPr>
              <a:defRPr>
                <a:solidFill>
                  <a:schemeClr val="bg1"/>
                </a:solidFill>
                <a:uFillTx/>
              </a:defRPr>
            </a:lvl2pPr>
            <a:lvl3pPr>
              <a:defRPr>
                <a:solidFill>
                  <a:schemeClr val="bg1"/>
                </a:solidFill>
                <a:uFillTx/>
              </a:defRPr>
            </a:lvl3pPr>
            <a:lvl4pPr>
              <a:defRPr>
                <a:solidFill>
                  <a:schemeClr val="bg1"/>
                </a:solidFill>
                <a:uFillTx/>
              </a:defRPr>
            </a:lvl4pPr>
            <a:lvl5pPr>
              <a:defRPr>
                <a:solidFill>
                  <a:schemeClr val="bg1"/>
                </a:solidFill>
                <a:uFillTx/>
              </a:defRPr>
            </a:lvl5pPr>
          </a:lstStyle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GB">
              <a:uFillTx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88087"/>
            <a:ext cx="12192000" cy="569913"/>
            <a:chOff x="0" y="6288087"/>
            <a:chExt cx="12192000" cy="569913"/>
          </a:xfrm>
        </p:grpSpPr>
        <p:sp>
          <p:nvSpPr>
            <p:cNvPr id="9" name="Rectangle 8"/>
            <p:cNvSpPr>
              <a:spLocks/>
            </p:cNvSpPr>
            <p:nvPr userDrawn="1"/>
          </p:nvSpPr>
          <p:spPr>
            <a:xfrm>
              <a:off x="0" y="6288087"/>
              <a:ext cx="12192000" cy="569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uFillTx/>
              </a:endParaRPr>
            </a:p>
          </p:txBody>
        </p:sp>
        <p:pic>
          <p:nvPicPr>
            <p:cNvPr id="10" name="Picture 2" descr="https://lh3.googleusercontent.com/ljKLGXPsRZP9UfPRCi7l7sqe-5i5hSZX7OzFkLd5zGYSYbcVLFVIj8oenmhIiyu-i4g7kyfgoxAffQ78yjMqf67QMC5s_sKVmGmTWKp5NMN0VMIZLUiyT-Cpv_tBGM4miOrf7Hvp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596562" y="6368255"/>
              <a:ext cx="1495425" cy="40957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GB">
              <a:uFillTx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GB">
              <a:uFillTx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18/07/2020</a:t>
            </a:fld>
            <a:endParaRPr lang="en-GB">
              <a:uFillTx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18/07/2020</a:t>
            </a:fld>
            <a:endParaRPr lang="en-GB"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18/07/2020</a:t>
            </a:fld>
            <a:endParaRPr lang="en-GB">
              <a:uFillTx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uFillTx/>
              </a:defRPr>
            </a:lvl1pPr>
            <a:lvl2pPr>
              <a:defRPr sz="2800">
                <a:uFillTx/>
              </a:defRPr>
            </a:lvl2pPr>
            <a:lvl3pPr>
              <a:defRPr sz="2400">
                <a:uFillTx/>
              </a:defRPr>
            </a:lvl3pPr>
            <a:lvl4pPr>
              <a:defRPr sz="2000">
                <a:uFillTx/>
              </a:defRPr>
            </a:lvl4pPr>
            <a:lvl5pPr>
              <a:defRPr sz="2000">
                <a:uFillTx/>
              </a:defRPr>
            </a:lvl5pPr>
            <a:lvl6pPr>
              <a:defRPr sz="2000">
                <a:uFillTx/>
              </a:defRPr>
            </a:lvl6pPr>
            <a:lvl7pPr>
              <a:defRPr sz="2000">
                <a:uFillTx/>
              </a:defRPr>
            </a:lvl7pPr>
            <a:lvl8pPr>
              <a:defRPr sz="2000">
                <a:uFillTx/>
              </a:defRPr>
            </a:lvl8pPr>
            <a:lvl9pPr>
              <a:defRPr sz="2000"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GB">
              <a:uFillTx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uFillTx/>
              </a:defRPr>
            </a:lvl1pPr>
            <a:lvl2pPr marL="457200" indent="0">
              <a:buNone/>
              <a:defRPr sz="1400">
                <a:uFillTx/>
              </a:defRPr>
            </a:lvl2pPr>
            <a:lvl3pPr marL="914400" indent="0">
              <a:buNone/>
              <a:defRPr sz="1200">
                <a:uFillTx/>
              </a:defRPr>
            </a:lvl3pPr>
            <a:lvl4pPr marL="1371600" indent="0">
              <a:buNone/>
              <a:defRPr sz="1000">
                <a:uFillTx/>
              </a:defRPr>
            </a:lvl4pPr>
            <a:lvl5pPr marL="1828800" indent="0">
              <a:buNone/>
              <a:defRPr sz="1000">
                <a:uFillTx/>
              </a:defRPr>
            </a:lvl5pPr>
            <a:lvl6pPr marL="2286000" indent="0">
              <a:buNone/>
              <a:defRPr sz="1000">
                <a:uFillTx/>
              </a:defRPr>
            </a:lvl6pPr>
            <a:lvl7pPr marL="2743200" indent="0">
              <a:buNone/>
              <a:defRPr sz="1000">
                <a:uFillTx/>
              </a:defRPr>
            </a:lvl7pPr>
            <a:lvl8pPr marL="3200400" indent="0">
              <a:buNone/>
              <a:defRPr sz="1000">
                <a:uFillTx/>
              </a:defRPr>
            </a:lvl8pPr>
            <a:lvl9pPr marL="3657600" indent="0">
              <a:buNone/>
              <a:defRPr sz="1000"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18/07/2020</a:t>
            </a:fld>
            <a:endParaRPr lang="en-GB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uFillTx/>
              </a:defRPr>
            </a:lvl1pPr>
            <a:lvl2pPr marL="457200" indent="0">
              <a:buNone/>
              <a:defRPr sz="2800">
                <a:uFillTx/>
              </a:defRPr>
            </a:lvl2pPr>
            <a:lvl3pPr marL="914400" indent="0">
              <a:buNone/>
              <a:defRPr sz="2400">
                <a:uFillTx/>
              </a:defRPr>
            </a:lvl3pPr>
            <a:lvl4pPr marL="1371600" indent="0">
              <a:buNone/>
              <a:defRPr sz="2000">
                <a:uFillTx/>
              </a:defRPr>
            </a:lvl4pPr>
            <a:lvl5pPr marL="1828800" indent="0">
              <a:buNone/>
              <a:defRPr sz="2000">
                <a:uFillTx/>
              </a:defRPr>
            </a:lvl5pPr>
            <a:lvl6pPr marL="2286000" indent="0">
              <a:buNone/>
              <a:defRPr sz="2000">
                <a:uFillTx/>
              </a:defRPr>
            </a:lvl6pPr>
            <a:lvl7pPr marL="2743200" indent="0">
              <a:buNone/>
              <a:defRPr sz="2000">
                <a:uFillTx/>
              </a:defRPr>
            </a:lvl7pPr>
            <a:lvl8pPr marL="3200400" indent="0">
              <a:buNone/>
              <a:defRPr sz="2000">
                <a:uFillTx/>
              </a:defRPr>
            </a:lvl8pPr>
            <a:lvl9pPr marL="3657600" indent="0">
              <a:buNone/>
              <a:defRPr sz="2000">
                <a:uFillTx/>
              </a:defRPr>
            </a:lvl9pPr>
          </a:lstStyle>
          <a:p>
            <a:endParaRPr lang="en-GB">
              <a:uFillTx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uFillTx/>
              </a:defRPr>
            </a:lvl1pPr>
            <a:lvl2pPr marL="457200" indent="0">
              <a:buNone/>
              <a:defRPr sz="1400">
                <a:uFillTx/>
              </a:defRPr>
            </a:lvl2pPr>
            <a:lvl3pPr marL="914400" indent="0">
              <a:buNone/>
              <a:defRPr sz="1200">
                <a:uFillTx/>
              </a:defRPr>
            </a:lvl3pPr>
            <a:lvl4pPr marL="1371600" indent="0">
              <a:buNone/>
              <a:defRPr sz="1000">
                <a:uFillTx/>
              </a:defRPr>
            </a:lvl4pPr>
            <a:lvl5pPr marL="1828800" indent="0">
              <a:buNone/>
              <a:defRPr sz="1000">
                <a:uFillTx/>
              </a:defRPr>
            </a:lvl5pPr>
            <a:lvl6pPr marL="2286000" indent="0">
              <a:buNone/>
              <a:defRPr sz="1000">
                <a:uFillTx/>
              </a:defRPr>
            </a:lvl6pPr>
            <a:lvl7pPr marL="2743200" indent="0">
              <a:buNone/>
              <a:defRPr sz="1000">
                <a:uFillTx/>
              </a:defRPr>
            </a:lvl7pPr>
            <a:lvl8pPr marL="3200400" indent="0">
              <a:buNone/>
              <a:defRPr sz="1000">
                <a:uFillTx/>
              </a:defRPr>
            </a:lvl8pPr>
            <a:lvl9pPr marL="3657600" indent="0">
              <a:buNone/>
              <a:defRPr sz="1000"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18/07/2020</a:t>
            </a:fld>
            <a:endParaRPr lang="en-GB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GB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18/07/2020</a:t>
            </a:fld>
            <a:endParaRPr lang="en-GB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>
                <a:uFillTx/>
              </a:rPr>
              <a:t>Click to edit Master title style</a:t>
            </a:r>
            <a:endParaRPr lang="en-GB">
              <a:uFillTx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GB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AD6A7-CE39-406F-82EB-91E6FA21E1F8}" type="datetimeFigureOut">
              <a:rPr lang="en-GB" smtClean="0">
                <a:uFillTx/>
              </a:rPr>
              <a:t>18/07/2020</a:t>
            </a:fld>
            <a:endParaRPr lang="en-GB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6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uFillTx/>
              </a:rPr>
              <a:t>Click to edit Master title style</a:t>
            </a:r>
            <a:endParaRPr lang="en-GB" dirty="0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319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>
                <a:uFillTx/>
              </a:rPr>
              <a:t>Edit Master text styles</a:t>
            </a:r>
          </a:p>
          <a:p>
            <a:pPr lvl="1"/>
            <a:r>
              <a:rPr lang="en-US" dirty="0">
                <a:uFillTx/>
              </a:rPr>
              <a:t>Second level</a:t>
            </a:r>
          </a:p>
          <a:p>
            <a:pPr lvl="2"/>
            <a:r>
              <a:rPr lang="en-US" dirty="0">
                <a:uFillTx/>
              </a:rPr>
              <a:t>Third level</a:t>
            </a:r>
          </a:p>
          <a:p>
            <a:pPr lvl="3"/>
            <a:r>
              <a:rPr lang="en-US" dirty="0">
                <a:uFillTx/>
              </a:rPr>
              <a:t>Fourth level</a:t>
            </a:r>
          </a:p>
          <a:p>
            <a:pPr lvl="4"/>
            <a:r>
              <a:rPr lang="en-US" dirty="0">
                <a:uFillTx/>
              </a:rPr>
              <a:t>Fifth level</a:t>
            </a:r>
            <a:endParaRPr lang="en-GB" dirty="0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EC3AD6A7-CE39-406F-82EB-91E6FA21E1F8}" type="datetimeFigureOut">
              <a:rPr lang="en-GB" smtClean="0">
                <a:uFillTx/>
              </a:rPr>
              <a:t>18/07/2020</a:t>
            </a:fld>
            <a:endParaRPr lang="en-GB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endParaRPr lang="en-GB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318476D3-E0E1-4BFE-8ED7-19C4CB950024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09FA9AD-2DE0-4276-B03F-722EEA03E2B9}"/>
              </a:ext>
            </a:extLst>
          </p:cNvPr>
          <p:cNvGrpSpPr/>
          <p:nvPr userDrawn="1"/>
        </p:nvGrpSpPr>
        <p:grpSpPr>
          <a:xfrm>
            <a:off x="0" y="6288087"/>
            <a:ext cx="12192000" cy="569913"/>
            <a:chOff x="0" y="6288087"/>
            <a:chExt cx="12192000" cy="56991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95C2E3-BB9C-4E98-B7F3-1B25088CA234}"/>
                </a:ext>
              </a:extLst>
            </p:cNvPr>
            <p:cNvSpPr>
              <a:spLocks/>
            </p:cNvSpPr>
            <p:nvPr userDrawn="1"/>
          </p:nvSpPr>
          <p:spPr>
            <a:xfrm>
              <a:off x="0" y="6288087"/>
              <a:ext cx="12192000" cy="569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uFillTx/>
              </a:endParaRPr>
            </a:p>
          </p:txBody>
        </p:sp>
        <p:pic>
          <p:nvPicPr>
            <p:cNvPr id="9" name="Picture 2" descr="https://lh3.googleusercontent.com/ljKLGXPsRZP9UfPRCi7l7sqe-5i5hSZX7OzFkLd5zGYSYbcVLFVIj8oenmhIiyu-i4g7kyfgoxAffQ78yjMqf67QMC5s_sKVmGmTWKp5NMN0VMIZLUiyT-Cpv_tBGM4miOrf7Hvp">
              <a:extLst>
                <a:ext uri="{FF2B5EF4-FFF2-40B4-BE49-F238E27FC236}">
                  <a16:creationId xmlns:a16="http://schemas.microsoft.com/office/drawing/2014/main" id="{8A68ED6B-6492-40CF-A168-93369C3D9552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0596562" y="6368255"/>
              <a:ext cx="1495425" cy="409575"/>
            </a:xfrm>
            <a:prstGeom prst="rect">
              <a:avLst/>
            </a:prstGeom>
            <a:noFill/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uFillTx/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bodyStyle>
    <p:otherStyle>
      <a:defPPr>
        <a:defRPr lang="en-US">
          <a:uFillTx/>
        </a:defRPr>
      </a:defPPr>
      <a:lvl1pPr marL="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597">
          <p15:clr>
            <a:srgbClr val="F26B43"/>
          </p15:clr>
        </p15:guide>
        <p15:guide id="3" orient="horz" pos="2160">
          <p15:clr>
            <a:srgbClr val="F26B43"/>
          </p15:clr>
        </p15:guide>
        <p15:guide id="4" orient="horz" pos="640">
          <p15:clr>
            <a:srgbClr val="F26B43"/>
          </p15:clr>
        </p15:guide>
        <p15:guide id="5" orient="horz" pos="93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074" y="791068"/>
            <a:ext cx="9144000" cy="862013"/>
          </a:xfrm>
        </p:spPr>
        <p:txBody>
          <a:bodyPr>
            <a:normAutofit/>
          </a:bodyPr>
          <a:lstStyle/>
          <a:p>
            <a:r>
              <a:rPr lang="en-GB" sz="4000" dirty="0"/>
              <a:t>Jubilee Connects</a:t>
            </a:r>
            <a:endParaRPr lang="en-GB" sz="4000" dirty="0">
              <a:uFillTx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074" y="1745156"/>
            <a:ext cx="4912841" cy="4086684"/>
          </a:xfrm>
        </p:spPr>
        <p:txBody>
          <a:bodyPr>
            <a:normAutofit lnSpcReduction="10000"/>
          </a:bodyPr>
          <a:lstStyle/>
          <a:p>
            <a:pPr>
              <a:lnSpc>
                <a:spcPct val="124000"/>
              </a:lnSpc>
            </a:pPr>
            <a:r>
              <a:rPr lang="en-GB" dirty="0">
                <a:uFillTx/>
              </a:rPr>
              <a:t>Welcome to our virtual </a:t>
            </a:r>
            <a:br>
              <a:rPr lang="en-GB" dirty="0">
                <a:uFillTx/>
              </a:rPr>
            </a:br>
            <a:r>
              <a:rPr lang="en-GB" dirty="0">
                <a:uFillTx/>
              </a:rPr>
              <a:t>Sunday gathering!</a:t>
            </a:r>
          </a:p>
          <a:p>
            <a:pPr>
              <a:lnSpc>
                <a:spcPct val="124000"/>
              </a:lnSpc>
            </a:pPr>
            <a:endParaRPr lang="en-GB" dirty="0">
              <a:uFillTx/>
            </a:endParaRPr>
          </a:p>
          <a:p>
            <a:pPr>
              <a:lnSpc>
                <a:spcPct val="124000"/>
              </a:lnSpc>
            </a:pPr>
            <a:r>
              <a:rPr lang="en-GB" sz="1600" b="1" dirty="0"/>
              <a:t>Enjoy the worship!</a:t>
            </a:r>
          </a:p>
          <a:p>
            <a:pPr>
              <a:lnSpc>
                <a:spcPct val="124000"/>
              </a:lnSpc>
            </a:pPr>
            <a:r>
              <a:rPr lang="en-GB" sz="1600" b="1" dirty="0">
                <a:uFillTx/>
              </a:rPr>
              <a:t>We</a:t>
            </a:r>
            <a:r>
              <a:rPr lang="en-GB" sz="1600" b="1" dirty="0"/>
              <a:t>’ll be starting shortly after 1030</a:t>
            </a:r>
          </a:p>
          <a:p>
            <a:pPr>
              <a:lnSpc>
                <a:spcPct val="124000"/>
              </a:lnSpc>
            </a:pPr>
            <a:r>
              <a:rPr lang="en-GB" sz="1600" b="1" dirty="0">
                <a:uFillTx/>
              </a:rPr>
              <a:t>Switch on your video so we can see you!</a:t>
            </a:r>
          </a:p>
          <a:p>
            <a:pPr>
              <a:lnSpc>
                <a:spcPct val="124000"/>
              </a:lnSpc>
            </a:pPr>
            <a:r>
              <a:rPr lang="en-GB" sz="1600" b="1" dirty="0">
                <a:uFillTx/>
              </a:rPr>
              <a:t>Please use a recognisable name onscreen.</a:t>
            </a:r>
          </a:p>
          <a:p>
            <a:pPr>
              <a:lnSpc>
                <a:spcPct val="124000"/>
              </a:lnSpc>
            </a:pPr>
            <a:endParaRPr lang="en-GB" sz="1600" b="1" dirty="0"/>
          </a:p>
          <a:p>
            <a:pPr>
              <a:lnSpc>
                <a:spcPct val="124000"/>
              </a:lnSpc>
            </a:pPr>
            <a:r>
              <a:rPr lang="en-GB" sz="1300" b="1" dirty="0">
                <a:uFillTx/>
              </a:rPr>
              <a:t>You can send us all a message in th</a:t>
            </a:r>
            <a:r>
              <a:rPr lang="en-GB" sz="1300" b="1" dirty="0"/>
              <a:t>e Chat window in Zoom but we’ve muted your voices to save background noise!</a:t>
            </a:r>
            <a:endParaRPr lang="en-GB" sz="1500" b="1" dirty="0">
              <a:uFillTx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227096-B2BE-40CB-AA39-98686660E7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868"/>
          <a:stretch/>
        </p:blipFill>
        <p:spPr bwMode="auto">
          <a:xfrm>
            <a:off x="6096000" y="0"/>
            <a:ext cx="6096000" cy="62840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482B20-A522-F046-B024-C7C4961BE4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79" y="1534726"/>
            <a:ext cx="10515600" cy="3271092"/>
          </a:xfrm>
        </p:spPr>
      </p:pic>
    </p:spTree>
    <p:extLst>
      <p:ext uri="{BB962C8B-B14F-4D97-AF65-F5344CB8AC3E}">
        <p14:creationId xmlns:p14="http://schemas.microsoft.com/office/powerpoint/2010/main" val="258927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2B51030-E518-7843-9C9E-7AF7B5969A2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0" b="6457"/>
          <a:stretch/>
        </p:blipFill>
        <p:spPr>
          <a:xfrm>
            <a:off x="0" y="1"/>
            <a:ext cx="12192000" cy="6333066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BE7812-043F-7448-B577-5158045F3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358" y="2705844"/>
            <a:ext cx="9585283" cy="1669521"/>
          </a:xfrm>
          <a:solidFill>
            <a:schemeClr val="bg1">
              <a:alpha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9000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ndara" panose="020E0502030303020204" pitchFamily="34" charset="0"/>
                <a:cs typeface="Calibri" panose="020F0502020204030204" pitchFamily="34" charset="0"/>
              </a:rPr>
              <a:t>Graduation Sunday</a:t>
            </a:r>
          </a:p>
        </p:txBody>
      </p:sp>
    </p:spTree>
    <p:extLst>
      <p:ext uri="{BB962C8B-B14F-4D97-AF65-F5344CB8AC3E}">
        <p14:creationId xmlns:p14="http://schemas.microsoft.com/office/powerpoint/2010/main" val="115358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0EA9B8-79BD-9A49-A030-206C3A3423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53" y="1234706"/>
            <a:ext cx="10515600" cy="3992739"/>
          </a:xfrm>
        </p:spPr>
      </p:pic>
    </p:spTree>
    <p:extLst>
      <p:ext uri="{BB962C8B-B14F-4D97-AF65-F5344CB8AC3E}">
        <p14:creationId xmlns:p14="http://schemas.microsoft.com/office/powerpoint/2010/main" val="243232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EC35-88FA-5E47-B9A2-13DC75860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459965-4F7C-8942-BFE9-7E51BFA71D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9398" cy="6858000"/>
          </a:xfrm>
        </p:spPr>
      </p:pic>
    </p:spTree>
    <p:extLst>
      <p:ext uri="{BB962C8B-B14F-4D97-AF65-F5344CB8AC3E}">
        <p14:creationId xmlns:p14="http://schemas.microsoft.com/office/powerpoint/2010/main" val="367853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B83A4-4F4D-A142-A692-8CE53AEEA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EEFA68-6954-4740-A94F-3B31E37448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7"/>
          <a:stretch/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210986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AB40CF3-95BE-874F-8FA1-1A0E209DA0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1" r="25941"/>
          <a:stretch/>
        </p:blipFill>
        <p:spPr>
          <a:xfrm>
            <a:off x="9137904" y="0"/>
            <a:ext cx="3054096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E7E15C5-EC7C-6F44-B4E0-E46E9D5F3F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26"/>
          <a:stretch/>
        </p:blipFill>
        <p:spPr>
          <a:xfrm>
            <a:off x="6113573" y="0"/>
            <a:ext cx="3050454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82F175-4E95-4441-AF30-F49FC9D63B3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0" t="25000" r="35032"/>
          <a:stretch/>
        </p:blipFill>
        <p:spPr>
          <a:xfrm>
            <a:off x="2" y="0"/>
            <a:ext cx="3098956" cy="6858002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4605382-F90D-F840-A5D3-8472EF6769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30" b="2548"/>
          <a:stretch/>
        </p:blipFill>
        <p:spPr>
          <a:xfrm rot="5400000">
            <a:off x="1177265" y="1903405"/>
            <a:ext cx="6858001" cy="3051191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35F45C2-A45C-BF47-B84C-B9FE13642B07}"/>
              </a:ext>
            </a:extLst>
          </p:cNvPr>
          <p:cNvSpPr txBox="1"/>
          <p:nvPr/>
        </p:nvSpPr>
        <p:spPr>
          <a:xfrm>
            <a:off x="3131771" y="5064506"/>
            <a:ext cx="2985564" cy="86177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itannic Bold" panose="020B0903060703020204" pitchFamily="34" charset="77"/>
              </a:rPr>
              <a:t>MATTHEW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79FA37-E978-664C-BFFE-2F7D6C6B3ED8}"/>
              </a:ext>
            </a:extLst>
          </p:cNvPr>
          <p:cNvSpPr txBox="1"/>
          <p:nvPr/>
        </p:nvSpPr>
        <p:spPr>
          <a:xfrm>
            <a:off x="397336" y="454660"/>
            <a:ext cx="2286000" cy="86177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itannic Bold" panose="020B0903060703020204" pitchFamily="34" charset="77"/>
              </a:rPr>
              <a:t>LEON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7AD6E1-6DE6-0C4C-8B2A-A2A96BDD12B3}"/>
              </a:ext>
            </a:extLst>
          </p:cNvPr>
          <p:cNvSpPr txBox="1"/>
          <p:nvPr/>
        </p:nvSpPr>
        <p:spPr>
          <a:xfrm>
            <a:off x="6374855" y="3692906"/>
            <a:ext cx="2541985" cy="86177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itannic Bold" panose="020B0903060703020204" pitchFamily="34" charset="77"/>
              </a:rPr>
              <a:t>JOSEPH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BC8A23-61BC-8949-AF80-F7DF9450896F}"/>
              </a:ext>
            </a:extLst>
          </p:cNvPr>
          <p:cNvSpPr txBox="1"/>
          <p:nvPr/>
        </p:nvSpPr>
        <p:spPr>
          <a:xfrm>
            <a:off x="9194855" y="5126061"/>
            <a:ext cx="2954941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itannic Bold" panose="020B0903060703020204" pitchFamily="34" charset="77"/>
              </a:rPr>
              <a:t>JONATHAN</a:t>
            </a:r>
          </a:p>
        </p:txBody>
      </p:sp>
    </p:spTree>
    <p:extLst>
      <p:ext uri="{BB962C8B-B14F-4D97-AF65-F5344CB8AC3E}">
        <p14:creationId xmlns:p14="http://schemas.microsoft.com/office/powerpoint/2010/main" val="270785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71F54-A6B4-AF4C-A5E6-114BF4087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034692-BEB8-DD4F-B110-EE8709C99A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6"/>
          <a:stretch/>
        </p:blipFill>
        <p:spPr>
          <a:xfrm>
            <a:off x="3675888" y="0"/>
            <a:ext cx="5081206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159A2C-FAE9-FA4B-AFBE-7EA6E60913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3" t="16047" b="20656"/>
          <a:stretch/>
        </p:blipFill>
        <p:spPr>
          <a:xfrm rot="5400000">
            <a:off x="-1444752" y="1444752"/>
            <a:ext cx="6858000" cy="39684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B74364-9E6D-1240-B519-2C472A7618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089" y="0"/>
            <a:ext cx="3861911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35F45C2-A45C-BF47-B84C-B9FE13642B07}"/>
              </a:ext>
            </a:extLst>
          </p:cNvPr>
          <p:cNvSpPr txBox="1"/>
          <p:nvPr/>
        </p:nvSpPr>
        <p:spPr>
          <a:xfrm>
            <a:off x="5006292" y="91138"/>
            <a:ext cx="2286000" cy="86177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itannic Bold" panose="020B0903060703020204" pitchFamily="34" charset="77"/>
              </a:rPr>
              <a:t>CHLOE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79FA37-E978-664C-BFFE-2F7D6C6B3ED8}"/>
              </a:ext>
            </a:extLst>
          </p:cNvPr>
          <p:cNvSpPr txBox="1"/>
          <p:nvPr/>
        </p:nvSpPr>
        <p:spPr>
          <a:xfrm>
            <a:off x="749809" y="96774"/>
            <a:ext cx="2286000" cy="86177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itannic Bold" panose="020B0903060703020204" pitchFamily="34" charset="77"/>
              </a:rPr>
              <a:t>ETHAN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7AD6E1-6DE6-0C4C-8B2A-A2A96BDD12B3}"/>
              </a:ext>
            </a:extLst>
          </p:cNvPr>
          <p:cNvSpPr txBox="1"/>
          <p:nvPr/>
        </p:nvSpPr>
        <p:spPr>
          <a:xfrm>
            <a:off x="8990051" y="90170"/>
            <a:ext cx="2541985" cy="86177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itannic Bold" panose="020B0903060703020204" pitchFamily="34" charset="77"/>
              </a:rPr>
              <a:t>REUBEN</a:t>
            </a:r>
          </a:p>
        </p:txBody>
      </p:sp>
    </p:spTree>
    <p:extLst>
      <p:ext uri="{BB962C8B-B14F-4D97-AF65-F5344CB8AC3E}">
        <p14:creationId xmlns:p14="http://schemas.microsoft.com/office/powerpoint/2010/main" val="259268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91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35D15-B427-5240-B0A8-C97E950C0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412" y="293409"/>
            <a:ext cx="10515600" cy="1445746"/>
          </a:xfrm>
        </p:spPr>
        <p:txBody>
          <a:bodyPr>
            <a:noAutofit/>
          </a:bodyPr>
          <a:lstStyle/>
          <a:p>
            <a:pPr algn="ctr"/>
            <a:r>
              <a:rPr lang="en-US" sz="10000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Script" panose="020B0804020000000003" pitchFamily="34" charset="0"/>
              </a:rPr>
              <a:t>THE NATIONS</a:t>
            </a:r>
          </a:p>
        </p:txBody>
      </p:sp>
    </p:spTree>
    <p:extLst>
      <p:ext uri="{BB962C8B-B14F-4D97-AF65-F5344CB8AC3E}">
        <p14:creationId xmlns:p14="http://schemas.microsoft.com/office/powerpoint/2010/main" val="340934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F94271-7567-BB42-9312-46D11781EF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180" b="7356"/>
          <a:stretch/>
        </p:blipFill>
        <p:spPr>
          <a:xfrm>
            <a:off x="0" y="0"/>
            <a:ext cx="12192000" cy="6286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8FAD8A-C599-8A4D-8A3C-F430C0F9C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464" y="1932669"/>
            <a:ext cx="5089071" cy="1904546"/>
          </a:xfrm>
        </p:spPr>
        <p:txBody>
          <a:bodyPr>
            <a:noAutofit/>
          </a:bodyPr>
          <a:lstStyle/>
          <a:p>
            <a:r>
              <a:rPr lang="en-US" sz="12000" dirty="0">
                <a:solidFill>
                  <a:schemeClr val="tx1"/>
                </a:solidFill>
                <a:latin typeface="Papyrus" panose="020B0602040200020303" pitchFamily="34" charset="77"/>
                <a:cs typeface="Gautami" panose="020B0502040204020203" pitchFamily="34" charset="0"/>
              </a:rPr>
              <a:t>CHINA</a:t>
            </a:r>
          </a:p>
        </p:txBody>
      </p:sp>
    </p:spTree>
    <p:extLst>
      <p:ext uri="{BB962C8B-B14F-4D97-AF65-F5344CB8AC3E}">
        <p14:creationId xmlns:p14="http://schemas.microsoft.com/office/powerpoint/2010/main" val="77078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FAF3D5E-D837-7F4D-8D7E-6D6E2B69DA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781" y="1380"/>
            <a:ext cx="7924800" cy="628720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653D81-E074-B441-BBE3-DA1E72B4B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781" y="1982427"/>
            <a:ext cx="7924800" cy="2325110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7500" dirty="0">
                <a:ln>
                  <a:solidFill>
                    <a:sysClr val="windowText" lastClr="000000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itannic Bold" panose="020B0903060703020204" pitchFamily="34" charset="77"/>
              </a:rPr>
              <a:t>UNITED KINGDOM</a:t>
            </a:r>
          </a:p>
        </p:txBody>
      </p:sp>
    </p:spTree>
    <p:extLst>
      <p:ext uri="{BB962C8B-B14F-4D97-AF65-F5344CB8AC3E}">
        <p14:creationId xmlns:p14="http://schemas.microsoft.com/office/powerpoint/2010/main" val="343537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8896FE-E445-1B49-AF39-4789A539FC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28" b="6336"/>
          <a:stretch/>
        </p:blipFill>
        <p:spPr>
          <a:xfrm>
            <a:off x="2611912" y="0"/>
            <a:ext cx="6937919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9FD0FA-1861-3A42-BFC4-4F7E7255A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934" y="731519"/>
            <a:ext cx="6393873" cy="1461122"/>
          </a:xfrm>
        </p:spPr>
        <p:txBody>
          <a:bodyPr>
            <a:noAutofit/>
          </a:bodyPr>
          <a:lstStyle/>
          <a:p>
            <a:pPr algn="ctr"/>
            <a:r>
              <a:rPr lang="en-US" sz="45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SPECIAL ANNOUNCEMENT</a:t>
            </a:r>
          </a:p>
        </p:txBody>
      </p:sp>
    </p:spTree>
    <p:extLst>
      <p:ext uri="{BB962C8B-B14F-4D97-AF65-F5344CB8AC3E}">
        <p14:creationId xmlns:p14="http://schemas.microsoft.com/office/powerpoint/2010/main" val="358861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508CF-2CE1-4E39-BC48-7E79C2BE9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Fighting fear with faith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0FAEA-2022-40FE-990F-CDA45BD9F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endParaRPr lang="en-GB" sz="24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E26100B-3A83-42FE-8FFA-3FAAE363DC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5" b="3150"/>
          <a:stretch/>
        </p:blipFill>
        <p:spPr bwMode="auto">
          <a:xfrm>
            <a:off x="-2" y="0"/>
            <a:ext cx="12192002" cy="63078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76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7B87C-2616-44E7-94B4-1AB521B55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C7178-F20D-4BDA-883F-2EA17EE5C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CC03352-393F-4861-B443-A497CAB327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0" b="-1"/>
          <a:stretch/>
        </p:blipFill>
        <p:spPr bwMode="auto">
          <a:xfrm>
            <a:off x="0" y="0"/>
            <a:ext cx="12192000" cy="63155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23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482B20-A522-F046-B024-C7C4961BE4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79" y="1534726"/>
            <a:ext cx="10515600" cy="3271092"/>
          </a:xfrm>
        </p:spPr>
      </p:pic>
    </p:spTree>
    <p:extLst>
      <p:ext uri="{BB962C8B-B14F-4D97-AF65-F5344CB8AC3E}">
        <p14:creationId xmlns:p14="http://schemas.microsoft.com/office/powerpoint/2010/main" val="302716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8CEDF-B09F-4127-BA19-964DA4349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1191B-2779-4980-BF77-CD37BB236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3B248FE-F153-4F5F-8CCF-29502C0FBA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5" t="4767" r="5045" b="2824"/>
          <a:stretch/>
        </p:blipFill>
        <p:spPr bwMode="auto">
          <a:xfrm>
            <a:off x="0" y="0"/>
            <a:ext cx="12192000" cy="63388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F70F4FF-131B-4FBD-A4B1-06322E652CC5}"/>
              </a:ext>
            </a:extLst>
          </p:cNvPr>
          <p:cNvSpPr txBox="1">
            <a:spLocks/>
          </p:cNvSpPr>
          <p:nvPr/>
        </p:nvSpPr>
        <p:spPr>
          <a:xfrm>
            <a:off x="6032500" y="690665"/>
            <a:ext cx="5257800" cy="674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Announcing…</a:t>
            </a:r>
          </a:p>
        </p:txBody>
      </p:sp>
    </p:spTree>
    <p:extLst>
      <p:ext uri="{BB962C8B-B14F-4D97-AF65-F5344CB8AC3E}">
        <p14:creationId xmlns:p14="http://schemas.microsoft.com/office/powerpoint/2010/main" val="46256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482B20-A522-F046-B024-C7C4961BE4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79" y="1534726"/>
            <a:ext cx="10515600" cy="3271092"/>
          </a:xfrm>
        </p:spPr>
      </p:pic>
    </p:spTree>
    <p:extLst>
      <p:ext uri="{BB962C8B-B14F-4D97-AF65-F5344CB8AC3E}">
        <p14:creationId xmlns:p14="http://schemas.microsoft.com/office/powerpoint/2010/main" val="27990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FE2F55-3DBC-264A-BE80-92A191A97F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077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9C7513-C489-6347-AE1D-9D76EFFDEFF6}"/>
              </a:ext>
            </a:extLst>
          </p:cNvPr>
          <p:cNvSpPr txBox="1"/>
          <p:nvPr/>
        </p:nvSpPr>
        <p:spPr>
          <a:xfrm>
            <a:off x="2082019" y="4121833"/>
            <a:ext cx="230710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SEPTEMBER</a:t>
            </a:r>
          </a:p>
        </p:txBody>
      </p:sp>
    </p:spTree>
    <p:extLst>
      <p:ext uri="{BB962C8B-B14F-4D97-AF65-F5344CB8AC3E}">
        <p14:creationId xmlns:p14="http://schemas.microsoft.com/office/powerpoint/2010/main" val="315847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DAF342-51E7-4983-806F-9659743314FC}"/>
              </a:ext>
            </a:extLst>
          </p:cNvPr>
          <p:cNvSpPr/>
          <p:nvPr/>
        </p:nvSpPr>
        <p:spPr>
          <a:xfrm>
            <a:off x="0" y="6176963"/>
            <a:ext cx="6096000" cy="681037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C7CA5-C4F0-4DE7-8C0B-89A01DBB5B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909" y="1585149"/>
            <a:ext cx="4314091" cy="368770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000" b="1" dirty="0"/>
              <a:t>8.00pm Tues 21</a:t>
            </a:r>
            <a:r>
              <a:rPr lang="en-GB" sz="3000" b="1" baseline="30000" dirty="0"/>
              <a:t>st</a:t>
            </a:r>
            <a:r>
              <a:rPr lang="en-GB" sz="3000" b="1" dirty="0"/>
              <a:t> July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000" dirty="0"/>
              <a:t>Single Parenting with Molly, </a:t>
            </a:r>
            <a:r>
              <a:rPr lang="en-GB" sz="3000" dirty="0" err="1"/>
              <a:t>Sophya</a:t>
            </a:r>
            <a:r>
              <a:rPr lang="en-GB" sz="3000" dirty="0"/>
              <a:t> &amp; Debs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000" dirty="0"/>
              <a:t>‘How God Feels About Single Parents’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i="1" dirty="0"/>
              <a:t>(Zoom link sent in weekly email from Office)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164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2"/>
          <p:cNvSpPr txBox="1">
            <a:spLocks noGrp="1"/>
          </p:cNvSpPr>
          <p:nvPr>
            <p:ph type="body" idx="1"/>
          </p:nvPr>
        </p:nvSpPr>
        <p:spPr>
          <a:xfrm>
            <a:off x="633045" y="68755"/>
            <a:ext cx="5535279" cy="62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GB" sz="3600" b="1" dirty="0"/>
              <a:t>Christianity for Beginners</a:t>
            </a:r>
            <a:endParaRPr sz="36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endParaRPr sz="1200" b="1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 sz="2400" b="1" dirty="0"/>
              <a:t>Topics: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 sz="2400" dirty="0"/>
              <a:t>Who is God?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 sz="2400" dirty="0"/>
              <a:t>The Cross, the Resurrection and the Bible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 sz="2400" dirty="0"/>
              <a:t>What does it mean to be born again?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 sz="2400" dirty="0"/>
              <a:t>What are the Baptisms?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 sz="2400" dirty="0"/>
              <a:t>What is Prayer?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 sz="2400" dirty="0"/>
              <a:t>What is God’s Family?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endParaRPr sz="12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 b="1" dirty="0"/>
              <a:t>5</a:t>
            </a:r>
            <a:r>
              <a:rPr lang="en-GB" b="1" baseline="30000" dirty="0"/>
              <a:t>th</a:t>
            </a:r>
            <a:r>
              <a:rPr lang="en-GB" b="1" dirty="0"/>
              <a:t> August – 9</a:t>
            </a:r>
            <a:r>
              <a:rPr lang="en-GB" b="1" baseline="30000" dirty="0"/>
              <a:t>th</a:t>
            </a:r>
            <a:r>
              <a:rPr lang="en-GB" b="1" dirty="0"/>
              <a:t> September 2020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 sz="2400" dirty="0"/>
              <a:t>Run on Wednesday evenings over 6 weeks.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 sz="2400" dirty="0"/>
              <a:t>Cost £10 for manual.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 sz="2400" dirty="0"/>
              <a:t>Registrations close </a:t>
            </a:r>
            <a:r>
              <a:rPr lang="en-GB" sz="2400" b="1" dirty="0"/>
              <a:t>Mon 20th July</a:t>
            </a:r>
            <a:endParaRPr b="1" dirty="0"/>
          </a:p>
        </p:txBody>
      </p:sp>
      <p:pic>
        <p:nvPicPr>
          <p:cNvPr id="234" name="Google Shape;234;p12" descr="A picture containing food&#10;&#10;Description automatically generated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168324" y="449064"/>
            <a:ext cx="5395318" cy="3596879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2"/>
          <p:cNvSpPr txBox="1"/>
          <p:nvPr/>
        </p:nvSpPr>
        <p:spPr>
          <a:xfrm>
            <a:off x="6168324" y="4045943"/>
            <a:ext cx="5395318" cy="18484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more info and to register contact: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Brian</a:t>
            </a: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07845 988 370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Ray</a:t>
            </a: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07711 213 293 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ray.skilton@jubilee.co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154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A3E77-3E18-A840-BDE4-7EA171B37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4EB985A-425D-534C-A6A6-108482D899F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" y="-1"/>
            <a:ext cx="12190537" cy="6316907"/>
          </a:xfrm>
        </p:spPr>
      </p:pic>
    </p:spTree>
    <p:extLst>
      <p:ext uri="{BB962C8B-B14F-4D97-AF65-F5344CB8AC3E}">
        <p14:creationId xmlns:p14="http://schemas.microsoft.com/office/powerpoint/2010/main" val="323481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B3067-13C7-234E-86C9-4FDB6BC25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7833CA-3951-8D45-A788-B6BBBB581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67"/>
          <a:stretch/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360190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482B20-A522-F046-B024-C7C4961BE4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79" y="1534726"/>
            <a:ext cx="10515600" cy="3271092"/>
          </a:xfrm>
        </p:spPr>
      </p:pic>
    </p:spTree>
    <p:extLst>
      <p:ext uri="{BB962C8B-B14F-4D97-AF65-F5344CB8AC3E}">
        <p14:creationId xmlns:p14="http://schemas.microsoft.com/office/powerpoint/2010/main" val="327988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1984" y="1380348"/>
            <a:ext cx="8942089" cy="862013"/>
          </a:xfrm>
        </p:spPr>
        <p:txBody>
          <a:bodyPr>
            <a:normAutofit/>
          </a:bodyPr>
          <a:lstStyle/>
          <a:p>
            <a:r>
              <a:rPr lang="en-GB" sz="4000" dirty="0"/>
              <a:t>Jubilee Connects</a:t>
            </a:r>
            <a:endParaRPr lang="en-GB" sz="4000" dirty="0">
              <a:uFillTx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1985" y="2334436"/>
            <a:ext cx="4710930" cy="2847163"/>
          </a:xfrm>
        </p:spPr>
        <p:txBody>
          <a:bodyPr>
            <a:normAutofit/>
          </a:bodyPr>
          <a:lstStyle/>
          <a:p>
            <a:r>
              <a:rPr lang="en-GB" dirty="0">
                <a:uFillTx/>
              </a:rPr>
              <a:t>Goodbye! Stay safe!</a:t>
            </a:r>
          </a:p>
          <a:p>
            <a:endParaRPr lang="en-GB" dirty="0">
              <a:uFillTx/>
            </a:endParaRPr>
          </a:p>
          <a:p>
            <a:r>
              <a:rPr lang="en-GB" sz="1600" b="1" dirty="0"/>
              <a:t>Hold onto Jesus</a:t>
            </a:r>
          </a:p>
          <a:p>
            <a:r>
              <a:rPr lang="en-GB" sz="1600" b="1" dirty="0"/>
              <a:t>Connect with your Home Group</a:t>
            </a:r>
          </a:p>
          <a:p>
            <a:r>
              <a:rPr lang="en-GB" sz="1600" b="1" dirty="0">
                <a:uFillTx/>
              </a:rPr>
              <a:t>Look out for your neighbours</a:t>
            </a:r>
            <a:endParaRPr lang="en-GB" sz="1600" b="1" dirty="0"/>
          </a:p>
          <a:p>
            <a:endParaRPr lang="en-GB" sz="1600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227096-B2BE-40CB-AA39-98686660E7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868"/>
          <a:stretch/>
        </p:blipFill>
        <p:spPr bwMode="auto">
          <a:xfrm>
            <a:off x="6096000" y="0"/>
            <a:ext cx="6096000" cy="62840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8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{507E5213-FF2F-9444-8F2F-36ED3F056520}tf10001119</Template>
  <TotalTime>22926</TotalTime>
  <Words>227</Words>
  <Application>Microsoft Macintosh PowerPoint</Application>
  <PresentationFormat>Widescreen</PresentationFormat>
  <Paragraphs>58</Paragraphs>
  <Slides>25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Britannic Bold</vt:lpstr>
      <vt:lpstr>Calibri</vt:lpstr>
      <vt:lpstr>Candara</vt:lpstr>
      <vt:lpstr>Gautami</vt:lpstr>
      <vt:lpstr>Papyrus</vt:lpstr>
      <vt:lpstr>Segoe Script</vt:lpstr>
      <vt:lpstr>Office Theme</vt:lpstr>
      <vt:lpstr>Jubilee Connects</vt:lpstr>
      <vt:lpstr>PowerPoint Presentation</vt:lpstr>
      <vt:lpstr>Graduation Sunday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NATIONS</vt:lpstr>
      <vt:lpstr>CHINA</vt:lpstr>
      <vt:lpstr>UNITED KINGDOM</vt:lpstr>
      <vt:lpstr>SPECIAL ANNOUNCEMENT</vt:lpstr>
      <vt:lpstr>Fighting fear with faith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Jubilee Connects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Jubilee Connects</dc:title>
  <dc:creator>Andy Faulkner</dc:creator>
  <cp:lastModifiedBy>melissa lewis</cp:lastModifiedBy>
  <cp:revision>259</cp:revision>
  <dcterms:created xsi:type="dcterms:W3CDTF">2020-03-28T09:51:38Z</dcterms:created>
  <dcterms:modified xsi:type="dcterms:W3CDTF">2020-07-18T09:36:31Z</dcterms:modified>
</cp:coreProperties>
</file>