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73" r:id="rId3"/>
    <p:sldId id="273" r:id="rId4"/>
    <p:sldId id="404" r:id="rId5"/>
    <p:sldId id="405" r:id="rId6"/>
    <p:sldId id="359" r:id="rId7"/>
    <p:sldId id="386" r:id="rId8"/>
    <p:sldId id="331" r:id="rId9"/>
    <p:sldId id="409" r:id="rId10"/>
    <p:sldId id="377" r:id="rId11"/>
    <p:sldId id="400" r:id="rId12"/>
    <p:sldId id="391" r:id="rId13"/>
    <p:sldId id="390" r:id="rId14"/>
    <p:sldId id="392" r:id="rId15"/>
    <p:sldId id="393" r:id="rId16"/>
    <p:sldId id="397" r:id="rId17"/>
    <p:sldId id="394" r:id="rId18"/>
    <p:sldId id="395" r:id="rId19"/>
    <p:sldId id="396" r:id="rId20"/>
    <p:sldId id="402" r:id="rId21"/>
    <p:sldId id="398" r:id="rId22"/>
    <p:sldId id="399" r:id="rId23"/>
    <p:sldId id="403" r:id="rId24"/>
    <p:sldId id="401" r:id="rId25"/>
    <p:sldId id="295" r:id="rId26"/>
    <p:sldId id="376" r:id="rId27"/>
    <p:sldId id="294" r:id="rId28"/>
    <p:sldId id="284" r:id="rId29"/>
  </p:sldIdLst>
  <p:sldSz cx="12192000" cy="6858000"/>
  <p:notesSz cx="6858000" cy="9144000"/>
  <p:defaultTextStyle>
    <a:defPPr>
      <a:defRPr lang="en-US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7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2" autoAdjust="0"/>
    <p:restoredTop sz="94662" autoAdjust="0"/>
  </p:normalViewPr>
  <p:slideViewPr>
    <p:cSldViewPr snapToGrid="0">
      <p:cViewPr varScale="1">
        <p:scale>
          <a:sx n="74" d="100"/>
          <a:sy n="74" d="100"/>
        </p:scale>
        <p:origin x="192" y="536"/>
      </p:cViewPr>
      <p:guideLst>
        <p:guide orient="horz" pos="2160"/>
        <p:guide pos="3840"/>
        <p:guide orient="horz" pos="37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DAAE0-5949-4C55-8FFA-AE02EE3B859E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8930-3D35-42F0-B15F-1D97AC54F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26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011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40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>
                <a:uFillTx/>
              </a:defRPr>
            </a:lvl2pPr>
            <a:lvl3pPr marL="914400" indent="0" algn="ctr">
              <a:buNone/>
              <a:defRPr sz="1800">
                <a:uFillTx/>
              </a:defRPr>
            </a:lvl3pPr>
            <a:lvl4pPr marL="1371600" indent="0" algn="ctr">
              <a:buNone/>
              <a:defRPr sz="1600">
                <a:uFillTx/>
              </a:defRPr>
            </a:lvl4pPr>
            <a:lvl5pPr marL="1828800" indent="0" algn="ctr">
              <a:buNone/>
              <a:defRPr sz="1600">
                <a:uFillTx/>
              </a:defRPr>
            </a:lvl5pPr>
            <a:lvl6pPr marL="2286000" indent="0" algn="ctr">
              <a:buNone/>
              <a:defRPr sz="1600">
                <a:uFillTx/>
              </a:defRPr>
            </a:lvl6pPr>
            <a:lvl7pPr marL="2743200" indent="0" algn="ctr">
              <a:buNone/>
              <a:defRPr sz="1600">
                <a:uFillTx/>
              </a:defRPr>
            </a:lvl7pPr>
            <a:lvl8pPr marL="3200400" indent="0" algn="ctr">
              <a:buNone/>
              <a:defRPr sz="1600">
                <a:uFillTx/>
              </a:defRPr>
            </a:lvl8pPr>
            <a:lvl9pPr marL="3657600" indent="0" algn="ctr">
              <a:buNone/>
              <a:defRPr sz="1600">
                <a:uFillTx/>
              </a:defRPr>
            </a:lvl9pPr>
          </a:lstStyle>
          <a:p>
            <a:r>
              <a:rPr lang="en-US" dirty="0">
                <a:uFillTx/>
              </a:rPr>
              <a:t>Click to edit Master subtitle style</a:t>
            </a:r>
            <a:endParaRPr lang="en-GB" dirty="0">
              <a:uFillTx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7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0" y="6288087"/>
            <a:ext cx="12192000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uFillTx/>
            </a:endParaRPr>
          </a:p>
        </p:txBody>
      </p:sp>
      <p:pic>
        <p:nvPicPr>
          <p:cNvPr id="10" name="Picture 2" descr="https://lh3.googleusercontent.com/ljKLGXPsRZP9UfPRCi7l7sqe-5i5hSZX7OzFkLd5zGYSYbcVLFVIj8oenmhIiyu-i4g7kyfgoxAffQ78yjMqf67QMC5s_sKVmGmTWKp5NMN0VMIZLUiyT-Cpv_tBGM4miOrf7Hv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596562" y="6368255"/>
            <a:ext cx="1495425" cy="4095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9" name="Rectangle 8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uFillTx/>
              </a:endParaRPr>
            </a:p>
          </p:txBody>
        </p:sp>
        <p:pic>
          <p:nvPicPr>
            <p:cNvPr id="10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EC3AD6A7-CE39-406F-82EB-91E6FA21E1F8}" type="datetimeFigureOut">
              <a:rPr lang="en-GB" smtClean="0">
                <a:uFillTx/>
              </a:rPr>
              <a:t>06/06/2020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9FA9AD-2DE0-4276-B03F-722EEA03E2B9}"/>
              </a:ext>
            </a:extLst>
          </p:cNvPr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95C2E3-BB9C-4E98-B7F3-1B25088CA234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9" name="Picture 2" descr="https://lh3.googleusercontent.com/ljKLGXPsRZP9UfPRCi7l7sqe-5i5hSZX7OzFkLd5zGYSYbcVLFVIj8oenmhIiyu-i4g7kyfgoxAffQ78yjMqf67QMC5s_sKVmGmTWKp5NMN0VMIZLUiyT-Cpv_tBGM4miOrf7Hvp">
              <a:extLst>
                <a:ext uri="{FF2B5EF4-FFF2-40B4-BE49-F238E27FC236}">
                  <a16:creationId xmlns:a16="http://schemas.microsoft.com/office/drawing/2014/main" id="{8A68ED6B-6492-40CF-A168-93369C3D955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640">
          <p15:clr>
            <a:srgbClr val="F26B43"/>
          </p15:clr>
        </p15:guide>
        <p15:guide id="5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074" y="791068"/>
            <a:ext cx="9144000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074" y="1745156"/>
            <a:ext cx="4912841" cy="4086684"/>
          </a:xfrm>
        </p:spPr>
        <p:txBody>
          <a:bodyPr>
            <a:normAutofit lnSpcReduction="10000"/>
          </a:bodyPr>
          <a:lstStyle/>
          <a:p>
            <a:pPr>
              <a:lnSpc>
                <a:spcPct val="124000"/>
              </a:lnSpc>
            </a:pPr>
            <a:r>
              <a:rPr lang="en-GB" dirty="0">
                <a:uFillTx/>
              </a:rPr>
              <a:t>Welcome to our virtual </a:t>
            </a:r>
            <a:br>
              <a:rPr lang="en-GB" dirty="0">
                <a:uFillTx/>
              </a:rPr>
            </a:br>
            <a:r>
              <a:rPr lang="en-GB" dirty="0">
                <a:uFillTx/>
              </a:rPr>
              <a:t>Sunday gathering!</a:t>
            </a:r>
          </a:p>
          <a:p>
            <a:pPr>
              <a:lnSpc>
                <a:spcPct val="124000"/>
              </a:lnSpc>
            </a:pPr>
            <a:endParaRPr lang="en-GB" dirty="0">
              <a:uFillTx/>
            </a:endParaRPr>
          </a:p>
          <a:p>
            <a:pPr>
              <a:lnSpc>
                <a:spcPct val="124000"/>
              </a:lnSpc>
            </a:pPr>
            <a:r>
              <a:rPr lang="en-GB" sz="1600" b="1" dirty="0"/>
              <a:t>Enjoy the worship!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We</a:t>
            </a:r>
            <a:r>
              <a:rPr lang="en-GB" sz="1600" b="1" dirty="0"/>
              <a:t>’ll be starting shortly after 1030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Switch on your video so we can see you!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Please use a recognisable name onscreen.</a:t>
            </a:r>
          </a:p>
          <a:p>
            <a:pPr>
              <a:lnSpc>
                <a:spcPct val="124000"/>
              </a:lnSpc>
            </a:pPr>
            <a:endParaRPr lang="en-GB" sz="1600" b="1" dirty="0"/>
          </a:p>
          <a:p>
            <a:pPr>
              <a:lnSpc>
                <a:spcPct val="124000"/>
              </a:lnSpc>
            </a:pPr>
            <a:r>
              <a:rPr lang="en-GB" sz="1300" b="1" dirty="0">
                <a:uFillTx/>
              </a:rPr>
              <a:t>You can send us all a message in th</a:t>
            </a:r>
            <a:r>
              <a:rPr lang="en-GB" sz="1300" b="1" dirty="0"/>
              <a:t>e Chat window in Zoom but we’ve muted your voices to save background noise!</a:t>
            </a:r>
            <a:endParaRPr lang="en-GB" sz="1500" b="1" dirty="0">
              <a:uFillTx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79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prinkles Birthday Cake | Dr. Oetker">
            <a:extLst>
              <a:ext uri="{FF2B5EF4-FFF2-40B4-BE49-F238E27FC236}">
                <a16:creationId xmlns:a16="http://schemas.microsoft.com/office/drawing/2014/main" id="{66499C29-EB51-4BCE-8099-F240CA793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57186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D31972-69ED-41A5-8E47-8ACF1650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14" y="354240"/>
            <a:ext cx="4321629" cy="866775"/>
          </a:xfrm>
        </p:spPr>
        <p:txBody>
          <a:bodyPr>
            <a:noAutofit/>
          </a:bodyPr>
          <a:lstStyle/>
          <a:p>
            <a:r>
              <a:rPr lang="en-GB" sz="4000" dirty="0"/>
              <a:t>Happy Birthday!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39305-0D87-4D1A-BAA8-18ABE815D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514" y="1499054"/>
            <a:ext cx="4445000" cy="152173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Who has had a birthday in the last week or has one coming up?</a:t>
            </a:r>
          </a:p>
        </p:txBody>
      </p:sp>
      <p:pic>
        <p:nvPicPr>
          <p:cNvPr id="4" name="Picture 2" descr="Sprinkles Birthday Cake | Dr. Oetker">
            <a:extLst>
              <a:ext uri="{FF2B5EF4-FFF2-40B4-BE49-F238E27FC236}">
                <a16:creationId xmlns:a16="http://schemas.microsoft.com/office/drawing/2014/main" id="{4F72F21F-D7F6-4366-9825-A72E5A825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6" t="10600" r="15712" b="-10600"/>
          <a:stretch/>
        </p:blipFill>
        <p:spPr bwMode="auto">
          <a:xfrm>
            <a:off x="6096000" y="1221015"/>
            <a:ext cx="6096000" cy="5669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04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C01AA-18A7-0147-A28D-848DFC33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28C73-91E5-8B4A-A869-0D5D408E2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D36F7-72F4-AA4F-B4CD-7E10248C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BB94F-3CC4-C147-B07C-D9238BBD3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7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45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08CF-2CE1-4E39-BC48-7E79C2BE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Fighting fear with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0FAEA-2022-40FE-990F-CDA45BD9F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endParaRPr lang="en-GB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E26100B-3A83-42FE-8FFA-3FAAE363D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5" b="3150"/>
          <a:stretch/>
        </p:blipFill>
        <p:spPr bwMode="auto">
          <a:xfrm>
            <a:off x="-2" y="0"/>
            <a:ext cx="12192002" cy="630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7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B87C-2616-44E7-94B4-1AB521B5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7178-F20D-4BDA-883F-2EA17EE5C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CC03352-393F-4861-B443-A497CAB32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-1"/>
          <a:stretch/>
        </p:blipFill>
        <p:spPr bwMode="auto">
          <a:xfrm>
            <a:off x="0" y="0"/>
            <a:ext cx="12192000" cy="631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2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59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0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2DB7-7F78-6D41-97A0-6EE899216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2031"/>
            <a:ext cx="10515600" cy="5500416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JESUS</a:t>
            </a:r>
            <a:br>
              <a:rPr lang="en-US" sz="9600" dirty="0"/>
            </a:br>
            <a:r>
              <a:rPr lang="en-US" sz="9600" dirty="0"/>
              <a:t>OUR REFUGE</a:t>
            </a:r>
          </a:p>
        </p:txBody>
      </p:sp>
    </p:spTree>
    <p:extLst>
      <p:ext uri="{BB962C8B-B14F-4D97-AF65-F5344CB8AC3E}">
        <p14:creationId xmlns:p14="http://schemas.microsoft.com/office/powerpoint/2010/main" val="213185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1487-27F1-7845-B754-FD56C8EA8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</p:spPr>
        <p:txBody>
          <a:bodyPr/>
          <a:lstStyle/>
          <a:p>
            <a:r>
              <a:rPr lang="en-US" dirty="0"/>
              <a:t>PSALM 142 </a:t>
            </a:r>
            <a:r>
              <a:rPr lang="en-US" sz="2400" dirty="0"/>
              <a:t>(NASB)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C83BF-77C2-3C46-AA78-8512AD1E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925"/>
            <a:ext cx="10515600" cy="4835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[</a:t>
            </a:r>
            <a:r>
              <a:rPr lang="en-US" sz="3200" b="1" dirty="0" err="1"/>
              <a:t>Maskil</a:t>
            </a:r>
            <a:r>
              <a:rPr lang="en-US" sz="3200" b="1" dirty="0"/>
              <a:t> of David, when he was in the cave. A Prayer.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3600" dirty="0"/>
              <a:t>I cry aloud with my voice to the LORD; </a:t>
            </a:r>
          </a:p>
          <a:p>
            <a:pPr marL="0" indent="0">
              <a:buNone/>
            </a:pPr>
            <a:r>
              <a:rPr lang="en-US" sz="3600" dirty="0"/>
              <a:t>I make supplication with my voice to the LORD. </a:t>
            </a:r>
          </a:p>
          <a:p>
            <a:pPr marL="0" indent="0">
              <a:buNone/>
            </a:pPr>
            <a:r>
              <a:rPr lang="en-US" sz="3600" dirty="0"/>
              <a:t>I pour out my complaint before Him; </a:t>
            </a:r>
          </a:p>
          <a:p>
            <a:pPr marL="0" indent="0">
              <a:buNone/>
            </a:pPr>
            <a:r>
              <a:rPr lang="en-US" sz="3600" dirty="0"/>
              <a:t>I declare my trouble before Him. </a:t>
            </a:r>
          </a:p>
          <a:p>
            <a:pPr marL="0" indent="0">
              <a:buNone/>
            </a:pPr>
            <a:r>
              <a:rPr lang="en-US" sz="3600" dirty="0"/>
              <a:t>When my spirit was overwhelmed within me, </a:t>
            </a:r>
          </a:p>
          <a:p>
            <a:pPr marL="0" indent="0">
              <a:buNone/>
            </a:pPr>
            <a:r>
              <a:rPr lang="en-US" sz="3600" dirty="0"/>
              <a:t>You knew my path. </a:t>
            </a:r>
          </a:p>
        </p:txBody>
      </p:sp>
    </p:spTree>
    <p:extLst>
      <p:ext uri="{BB962C8B-B14F-4D97-AF65-F5344CB8AC3E}">
        <p14:creationId xmlns:p14="http://schemas.microsoft.com/office/powerpoint/2010/main" val="240944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1487-27F1-7845-B754-FD56C8EA8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142 </a:t>
            </a:r>
            <a:r>
              <a:rPr lang="en-US" sz="2400" dirty="0"/>
              <a:t>(NASB)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C83BF-77C2-3C46-AA78-8512AD1E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In the way where I walk they have hidden a trap for me.</a:t>
            </a:r>
          </a:p>
          <a:p>
            <a:pPr marL="0" indent="0">
              <a:buNone/>
            </a:pPr>
            <a:r>
              <a:rPr lang="en-US" sz="3600" dirty="0"/>
              <a:t>Look to the right and see; </a:t>
            </a:r>
          </a:p>
          <a:p>
            <a:pPr marL="0" indent="0">
              <a:buNone/>
            </a:pPr>
            <a:r>
              <a:rPr lang="en-US" sz="3600" dirty="0"/>
              <a:t>for there is no one who regards me; </a:t>
            </a:r>
          </a:p>
          <a:p>
            <a:pPr marL="0" indent="0">
              <a:buNone/>
            </a:pPr>
            <a:r>
              <a:rPr lang="en-US" sz="3600" dirty="0"/>
              <a:t>there is no escape for me; </a:t>
            </a:r>
          </a:p>
          <a:p>
            <a:pPr marL="0" indent="0">
              <a:buNone/>
            </a:pPr>
            <a:r>
              <a:rPr lang="en-US" sz="3600" dirty="0"/>
              <a:t>no one cares for my soul.</a:t>
            </a:r>
          </a:p>
        </p:txBody>
      </p:sp>
    </p:spTree>
    <p:extLst>
      <p:ext uri="{BB962C8B-B14F-4D97-AF65-F5344CB8AC3E}">
        <p14:creationId xmlns:p14="http://schemas.microsoft.com/office/powerpoint/2010/main" val="151011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1487-27F1-7845-B754-FD56C8EA8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142 </a:t>
            </a:r>
            <a:r>
              <a:rPr lang="en-US" sz="2400" dirty="0"/>
              <a:t>(NASB)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C83BF-77C2-3C46-AA78-8512AD1E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I cried out to You, O LORD;</a:t>
            </a:r>
          </a:p>
          <a:p>
            <a:pPr marL="0" indent="0">
              <a:buNone/>
            </a:pPr>
            <a:r>
              <a:rPr lang="en-US" sz="3600" dirty="0"/>
              <a:t>I said, “You are my refuge,</a:t>
            </a:r>
          </a:p>
          <a:p>
            <a:pPr marL="0" indent="0">
              <a:buNone/>
            </a:pPr>
            <a:r>
              <a:rPr lang="en-US" sz="3600" dirty="0"/>
              <a:t>My portion in the land of the living.</a:t>
            </a:r>
          </a:p>
          <a:p>
            <a:pPr marL="0" indent="0">
              <a:buNone/>
            </a:pPr>
            <a:r>
              <a:rPr lang="en-US" sz="3600" dirty="0"/>
              <a:t>Give heed to my cry, for I am brought very low;</a:t>
            </a:r>
          </a:p>
          <a:p>
            <a:pPr marL="0" indent="0">
              <a:buNone/>
            </a:pPr>
            <a:r>
              <a:rPr lang="en-US" sz="3600" dirty="0"/>
              <a:t>Deliver me from my persecutors,</a:t>
            </a:r>
          </a:p>
          <a:p>
            <a:pPr marL="0" indent="0">
              <a:buNone/>
            </a:pPr>
            <a:r>
              <a:rPr lang="en-US" sz="3600" dirty="0"/>
              <a:t>For they are too strong for me.</a:t>
            </a:r>
          </a:p>
        </p:txBody>
      </p:sp>
    </p:spTree>
    <p:extLst>
      <p:ext uri="{BB962C8B-B14F-4D97-AF65-F5344CB8AC3E}">
        <p14:creationId xmlns:p14="http://schemas.microsoft.com/office/powerpoint/2010/main" val="304212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1487-27F1-7845-B754-FD56C8EA8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142 </a:t>
            </a:r>
            <a:r>
              <a:rPr lang="en-US" sz="2400" dirty="0"/>
              <a:t>(NASB)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C83BF-77C2-3C46-AA78-8512AD1E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Bring my soul out of prison,</a:t>
            </a:r>
          </a:p>
          <a:p>
            <a:pPr marL="0" indent="0">
              <a:buNone/>
            </a:pPr>
            <a:r>
              <a:rPr lang="en-US" sz="3600" dirty="0"/>
              <a:t>So that I may give thanks to Your name;</a:t>
            </a:r>
          </a:p>
          <a:p>
            <a:pPr marL="0" indent="0">
              <a:buNone/>
            </a:pPr>
            <a:r>
              <a:rPr lang="en-US" sz="3600" dirty="0"/>
              <a:t>The righteous will surround me,</a:t>
            </a:r>
          </a:p>
          <a:p>
            <a:pPr marL="0" indent="0">
              <a:buNone/>
            </a:pPr>
            <a:r>
              <a:rPr lang="en-US" sz="3600" dirty="0"/>
              <a:t>For You will deal bountifully with me.”</a:t>
            </a:r>
          </a:p>
        </p:txBody>
      </p:sp>
    </p:spTree>
    <p:extLst>
      <p:ext uri="{BB962C8B-B14F-4D97-AF65-F5344CB8AC3E}">
        <p14:creationId xmlns:p14="http://schemas.microsoft.com/office/powerpoint/2010/main" val="31902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6A3AA-D7A0-3148-AD55-4CD98606C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1. JESUS OUR REFUGE</a:t>
            </a:r>
          </a:p>
        </p:txBody>
      </p:sp>
    </p:spTree>
    <p:extLst>
      <p:ext uri="{BB962C8B-B14F-4D97-AF65-F5344CB8AC3E}">
        <p14:creationId xmlns:p14="http://schemas.microsoft.com/office/powerpoint/2010/main" val="233610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87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DF1781-A7F1-7843-85F6-0E3536ABB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97" y="11662"/>
            <a:ext cx="4571999" cy="6846338"/>
          </a:xfrm>
        </p:spPr>
      </p:pic>
    </p:spTree>
    <p:extLst>
      <p:ext uri="{BB962C8B-B14F-4D97-AF65-F5344CB8AC3E}">
        <p14:creationId xmlns:p14="http://schemas.microsoft.com/office/powerpoint/2010/main" val="401184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7ACF95-5E9B-DA48-A936-4231CB7E2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63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5098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8B0A-D65A-494C-BF65-0CB0C6AA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PSALM 142:5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C3FA3-CBF6-C34C-AC20-974B756D3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“You are my refuge, </a:t>
            </a:r>
          </a:p>
          <a:p>
            <a:pPr marL="0" indent="0">
              <a:buNone/>
            </a:pPr>
            <a:r>
              <a:rPr lang="en-US" sz="4400" dirty="0"/>
              <a:t>my portion in the land of the living.”</a:t>
            </a:r>
          </a:p>
        </p:txBody>
      </p:sp>
    </p:spTree>
    <p:extLst>
      <p:ext uri="{BB962C8B-B14F-4D97-AF65-F5344CB8AC3E}">
        <p14:creationId xmlns:p14="http://schemas.microsoft.com/office/powerpoint/2010/main" val="7499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6A3AA-D7A0-3148-AD55-4CD98606C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4791" y="2430965"/>
            <a:ext cx="9144000" cy="1525046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2. GOD’S PURPOSES ARE FULFILLED IN LOCKDOWN</a:t>
            </a:r>
          </a:p>
        </p:txBody>
      </p:sp>
    </p:spTree>
    <p:extLst>
      <p:ext uri="{BB962C8B-B14F-4D97-AF65-F5344CB8AC3E}">
        <p14:creationId xmlns:p14="http://schemas.microsoft.com/office/powerpoint/2010/main" val="203493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6A3AA-D7A0-3148-AD55-4CD98606C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7884" y="1940314"/>
            <a:ext cx="9144000" cy="2506352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3. DO NOT LET OUR REFUGE BECOME OUR PRISON</a:t>
            </a:r>
          </a:p>
        </p:txBody>
      </p:sp>
    </p:spTree>
    <p:extLst>
      <p:ext uri="{BB962C8B-B14F-4D97-AF65-F5344CB8AC3E}">
        <p14:creationId xmlns:p14="http://schemas.microsoft.com/office/powerpoint/2010/main" val="398995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8B0A-D65A-494C-BF65-0CB0C6AA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PSALM 142:7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C3FA3-CBF6-C34C-AC20-974B756D3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“Bring my soul out of prison,</a:t>
            </a:r>
          </a:p>
          <a:p>
            <a:pPr marL="0" indent="0">
              <a:buNone/>
            </a:pPr>
            <a:r>
              <a:rPr lang="en-US" sz="4400" dirty="0"/>
              <a:t>So that I may give thanks to Your name;</a:t>
            </a:r>
          </a:p>
          <a:p>
            <a:pPr marL="0" indent="0">
              <a:buNone/>
            </a:pPr>
            <a:r>
              <a:rPr lang="en-US" sz="4400" dirty="0"/>
              <a:t>The righteous will surround me,</a:t>
            </a:r>
          </a:p>
          <a:p>
            <a:pPr marL="0" indent="0">
              <a:buNone/>
            </a:pPr>
            <a:r>
              <a:rPr lang="en-US" sz="4400" dirty="0"/>
              <a:t>For You will deal bountifully with me.”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86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E91B8-0986-3146-B58C-70D6EA146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17" y="365125"/>
            <a:ext cx="4865298" cy="866775"/>
          </a:xfrm>
        </p:spPr>
        <p:txBody>
          <a:bodyPr>
            <a:normAutofit/>
          </a:bodyPr>
          <a:lstStyle/>
          <a:p>
            <a:r>
              <a:rPr lang="en-US" sz="3600" dirty="0"/>
              <a:t>INVITATION SUNDAY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4A8E3F-1727-114E-AC4F-D045EDAE55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6"/>
          <a:stretch/>
        </p:blipFill>
        <p:spPr>
          <a:xfrm>
            <a:off x="6038491" y="17254"/>
            <a:ext cx="6153508" cy="626857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02B8F9-33E2-C547-BED3-2444A42AD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917" y="1579770"/>
            <a:ext cx="4865297" cy="4597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Sunday 28</a:t>
            </a:r>
            <a:r>
              <a:rPr lang="en-US" sz="3600" b="1" baseline="30000" dirty="0"/>
              <a:t>th</a:t>
            </a:r>
            <a:r>
              <a:rPr lang="en-US" sz="3600" b="1" dirty="0"/>
              <a:t> June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600" dirty="0"/>
              <a:t>Who could you send an invitation to?</a:t>
            </a:r>
          </a:p>
          <a:p>
            <a:pPr marL="0" indent="0">
              <a:buNone/>
            </a:pPr>
            <a:r>
              <a:rPr lang="en-US" sz="3600" dirty="0"/>
              <a:t>Start praying…</a:t>
            </a:r>
          </a:p>
        </p:txBody>
      </p:sp>
    </p:spTree>
    <p:extLst>
      <p:ext uri="{BB962C8B-B14F-4D97-AF65-F5344CB8AC3E}">
        <p14:creationId xmlns:p14="http://schemas.microsoft.com/office/powerpoint/2010/main" val="52094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CEDF-B09F-4127-BA19-964DA4349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1191B-2779-4980-BF77-CD37BB23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B248FE-F153-4F5F-8CCF-29502C0FB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t="4767" r="5045" b="2824"/>
          <a:stretch/>
        </p:blipFill>
        <p:spPr bwMode="auto">
          <a:xfrm>
            <a:off x="0" y="0"/>
            <a:ext cx="12192000" cy="633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70F4FF-131B-4FBD-A4B1-06322E652CC5}"/>
              </a:ext>
            </a:extLst>
          </p:cNvPr>
          <p:cNvSpPr txBox="1">
            <a:spLocks/>
          </p:cNvSpPr>
          <p:nvPr/>
        </p:nvSpPr>
        <p:spPr>
          <a:xfrm>
            <a:off x="6032500" y="690665"/>
            <a:ext cx="5257800" cy="674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Announcing…</a:t>
            </a:r>
          </a:p>
        </p:txBody>
      </p:sp>
    </p:spTree>
    <p:extLst>
      <p:ext uri="{BB962C8B-B14F-4D97-AF65-F5344CB8AC3E}">
        <p14:creationId xmlns:p14="http://schemas.microsoft.com/office/powerpoint/2010/main" val="46256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711350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7CC7F-BC97-4B81-A668-D401E1DF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445" y="278813"/>
            <a:ext cx="3637683" cy="107905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br>
              <a:rPr lang="en-GB" sz="3100" dirty="0"/>
            </a:br>
            <a:r>
              <a:rPr lang="en-GB" sz="3100" dirty="0"/>
              <a:t>BIBLE CHAT ROOM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0445" y="1466491"/>
            <a:ext cx="5520904" cy="5385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What Does the Bible Say?</a:t>
            </a:r>
          </a:p>
          <a:p>
            <a:pPr marL="0" indent="0">
              <a:buNone/>
            </a:pPr>
            <a:endParaRPr lang="en-GB" sz="1400" b="1" dirty="0"/>
          </a:p>
          <a:p>
            <a:pPr marL="0" indent="0">
              <a:buNone/>
            </a:pPr>
            <a:r>
              <a:rPr lang="en-GB" dirty="0"/>
              <a:t>Hosted by Ray &amp; Jacqui </a:t>
            </a:r>
            <a:r>
              <a:rPr lang="en-GB" dirty="0" err="1"/>
              <a:t>Skilton</a:t>
            </a:r>
            <a:endParaRPr lang="en-GB" dirty="0"/>
          </a:p>
          <a:p>
            <a:pPr marL="0" indent="0">
              <a:buNone/>
            </a:pPr>
            <a:r>
              <a:rPr lang="en-GB" u="sng" dirty="0"/>
              <a:t>Guest panel</a:t>
            </a:r>
          </a:p>
          <a:p>
            <a:pPr marL="0" indent="0">
              <a:buNone/>
            </a:pPr>
            <a:r>
              <a:rPr lang="en-GB" dirty="0"/>
              <a:t>Molly, Barbara B &amp; </a:t>
            </a:r>
            <a:r>
              <a:rPr lang="en-GB" dirty="0" err="1"/>
              <a:t>Wanderson</a:t>
            </a:r>
            <a:endParaRPr lang="en-GB" dirty="0"/>
          </a:p>
          <a:p>
            <a:pPr marL="0" indent="0">
              <a:buNone/>
            </a:pPr>
            <a:r>
              <a:rPr lang="en-GB" u="sng" dirty="0"/>
              <a:t>Topic</a:t>
            </a:r>
          </a:p>
          <a:p>
            <a:pPr marL="0" indent="0">
              <a:buNone/>
            </a:pPr>
            <a:r>
              <a:rPr lang="en-GB" dirty="0"/>
              <a:t>The Gifts of the Holy Spirit: </a:t>
            </a:r>
          </a:p>
          <a:p>
            <a:pPr marL="0" indent="0">
              <a:buNone/>
            </a:pPr>
            <a:r>
              <a:rPr lang="en-GB" dirty="0"/>
              <a:t>Are they relevant in today’s church?</a:t>
            </a:r>
          </a:p>
          <a:p>
            <a:pPr marL="0" indent="0">
              <a:buNone/>
            </a:pPr>
            <a:endParaRPr lang="en-GB" sz="1400" b="1" dirty="0"/>
          </a:p>
          <a:p>
            <a:pPr marL="0" indent="0">
              <a:buNone/>
            </a:pPr>
            <a:r>
              <a:rPr lang="en-GB" b="1" dirty="0"/>
              <a:t>Tuesday 9</a:t>
            </a:r>
            <a:r>
              <a:rPr lang="en-GB" b="1" baseline="30000" dirty="0"/>
              <a:t>th</a:t>
            </a:r>
            <a:r>
              <a:rPr lang="en-GB" b="1" dirty="0"/>
              <a:t> June // 11.00am</a:t>
            </a:r>
          </a:p>
          <a:p>
            <a:pPr marL="0" indent="0">
              <a:buNone/>
            </a:pPr>
            <a:r>
              <a:rPr lang="en-GB" i="1" dirty="0"/>
              <a:t>(Zoom link to come in weekly email)</a:t>
            </a:r>
            <a:endParaRPr lang="en-GB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2D45-C79D-4B4B-B616-F30988914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r="23742"/>
          <a:stretch/>
        </p:blipFill>
        <p:spPr>
          <a:xfrm>
            <a:off x="6697550" y="0"/>
            <a:ext cx="5494449" cy="6869373"/>
          </a:xfrm>
          <a:prstGeom prst="rect">
            <a:avLst/>
          </a:prstGeom>
        </p:spPr>
      </p:pic>
      <p:pic>
        <p:nvPicPr>
          <p:cNvPr id="7" name="Content Placeholder 4" descr="A picture containing food&#10;&#10;Description automatically generated">
            <a:extLst>
              <a:ext uri="{FF2B5EF4-FFF2-40B4-BE49-F238E27FC236}">
                <a16:creationId xmlns:a16="http://schemas.microsoft.com/office/drawing/2014/main" id="{5C798376-565A-FF4C-AC6D-DF1057E72A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054" y="170188"/>
            <a:ext cx="2772589" cy="18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7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096000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909" y="2534813"/>
            <a:ext cx="4314091" cy="1732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b="1" dirty="0"/>
              <a:t>12.30pm Thurs 11</a:t>
            </a:r>
            <a:r>
              <a:rPr lang="en-GB" sz="3000" b="1" baseline="30000" dirty="0"/>
              <a:t>th</a:t>
            </a:r>
            <a:r>
              <a:rPr lang="en-GB" sz="3000" b="1" dirty="0"/>
              <a:t> June</a:t>
            </a:r>
          </a:p>
          <a:p>
            <a:pPr marL="0" indent="0">
              <a:buNone/>
            </a:pPr>
            <a:r>
              <a:rPr lang="en-GB" sz="3000" dirty="0"/>
              <a:t>‘Connectedness’ (part 2)</a:t>
            </a:r>
          </a:p>
          <a:p>
            <a:pPr marL="0" indent="0">
              <a:buNone/>
            </a:pPr>
            <a:r>
              <a:rPr lang="en-GB" sz="3000" dirty="0"/>
              <a:t>Hosted by </a:t>
            </a:r>
            <a:r>
              <a:rPr lang="en-GB" sz="3000" dirty="0" err="1"/>
              <a:t>Siji</a:t>
            </a:r>
            <a:r>
              <a:rPr lang="en-GB" sz="3000" dirty="0"/>
              <a:t> &amp; Steve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2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984" y="1380348"/>
            <a:ext cx="8942089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985" y="2334436"/>
            <a:ext cx="4710930" cy="2847163"/>
          </a:xfrm>
        </p:spPr>
        <p:txBody>
          <a:bodyPr>
            <a:normAutofit/>
          </a:bodyPr>
          <a:lstStyle/>
          <a:p>
            <a:r>
              <a:rPr lang="en-GB" dirty="0">
                <a:uFillTx/>
              </a:rPr>
              <a:t>Goodbye! Stay safe!</a:t>
            </a:r>
          </a:p>
          <a:p>
            <a:endParaRPr lang="en-GB" dirty="0">
              <a:uFillTx/>
            </a:endParaRPr>
          </a:p>
          <a:p>
            <a:r>
              <a:rPr lang="en-GB" sz="1600" b="1" dirty="0"/>
              <a:t>Hold onto Jesus</a:t>
            </a:r>
          </a:p>
          <a:p>
            <a:r>
              <a:rPr lang="en-GB" sz="1600" b="1" dirty="0"/>
              <a:t>Connect with your Home Group</a:t>
            </a:r>
          </a:p>
          <a:p>
            <a:r>
              <a:rPr lang="en-GB" sz="1600" b="1" dirty="0">
                <a:uFillTx/>
              </a:rPr>
              <a:t>Look out for your neighbours</a:t>
            </a:r>
            <a:endParaRPr lang="en-GB" sz="1600" b="1" dirty="0"/>
          </a:p>
          <a:p>
            <a:endParaRPr lang="en-GB" sz="16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{507E5213-FF2F-9444-8F2F-36ED3F056520}tf10001119</Template>
  <TotalTime>18995</TotalTime>
  <Words>482</Words>
  <Application>Microsoft Macintosh PowerPoint</Application>
  <PresentationFormat>Widescreen</PresentationFormat>
  <Paragraphs>80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Jubilee Connects</vt:lpstr>
      <vt:lpstr>PowerPoint Presentation</vt:lpstr>
      <vt:lpstr>Happy Birthday!</vt:lpstr>
      <vt:lpstr>PowerPoint Presentation</vt:lpstr>
      <vt:lpstr>PowerPoint Presentation</vt:lpstr>
      <vt:lpstr>PowerPoint Presentation</vt:lpstr>
      <vt:lpstr>Fighting fear with faith</vt:lpstr>
      <vt:lpstr>PowerPoint Presentation</vt:lpstr>
      <vt:lpstr>PowerPoint Presentation</vt:lpstr>
      <vt:lpstr>PowerPoint Presentation</vt:lpstr>
      <vt:lpstr>JESUS OUR REFUGE</vt:lpstr>
      <vt:lpstr>PSALM 142 (NASB)</vt:lpstr>
      <vt:lpstr>PSALM 142 (NASB)</vt:lpstr>
      <vt:lpstr>PSALM 142 (NASB)</vt:lpstr>
      <vt:lpstr>PSALM 142 (NASB)</vt:lpstr>
      <vt:lpstr>1. JESUS OUR REFUGE</vt:lpstr>
      <vt:lpstr>PowerPoint Presentation</vt:lpstr>
      <vt:lpstr>PowerPoint Presentation</vt:lpstr>
      <vt:lpstr>PowerPoint Presentation</vt:lpstr>
      <vt:lpstr>PSALM 142:5 </vt:lpstr>
      <vt:lpstr>2. GOD’S PURPOSES ARE FULFILLED IN LOCKDOWN</vt:lpstr>
      <vt:lpstr>3. DO NOT LET OUR REFUGE BECOME OUR PRISON</vt:lpstr>
      <vt:lpstr>PSALM 142:7 </vt:lpstr>
      <vt:lpstr>INVITATION SUNDAY</vt:lpstr>
      <vt:lpstr>PowerPoint Presentation</vt:lpstr>
      <vt:lpstr> BIBLE CHAT ROOM </vt:lpstr>
      <vt:lpstr>PowerPoint Presentation</vt:lpstr>
      <vt:lpstr>Jubilee Connects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Jubilee Connects</dc:title>
  <dc:creator>Andy Faulkner</dc:creator>
  <cp:lastModifiedBy>melissa lewis</cp:lastModifiedBy>
  <cp:revision>191</cp:revision>
  <dcterms:created xsi:type="dcterms:W3CDTF">2020-03-28T09:51:38Z</dcterms:created>
  <dcterms:modified xsi:type="dcterms:W3CDTF">2020-06-06T09:49:42Z</dcterms:modified>
</cp:coreProperties>
</file>