
<file path=[Content_Types].xml><?xml version="1.0" encoding="utf-8"?>
<Types xmlns="http://schemas.openxmlformats.org/package/2006/content-types">
  <Default ContentType="image/jpeg" Extension="jpeg"/>
  <Default ContentType="image/jpeg" Extension="jp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s="http://schemas.openxmlformats.org/officeDocument/2006/sharedTypes" xmlns:r="http://schemas.openxmlformats.org/officeDocument/2006/relationships" saveSubsetFonts="1">
  <p:sldMasterIdLst>
    <p:sldMasterId r:id="rId4" id="2147483648"/>
  </p:sldMasterIdLst>
  <p:notesMasterIdLst>
    <p:notesMasterId r:id="rId5"/>
  </p:notesMasterIdLst>
  <p:sldIdLst>
    <p:sldId r:id="rId6" id="256"/>
    <p:sldId r:id="rId7" id="257"/>
    <p:sldId r:id="rId8" id="258"/>
    <p:sldId r:id="rId9" id="259"/>
    <p:sldId r:id="rId10" id="260"/>
    <p:sldId r:id="rId11" id="261"/>
    <p:sldId r:id="rId12" id="262"/>
    <p:sldId r:id="rId13" id="263"/>
    <p:sldId r:id="rId14" id="264"/>
    <p:sldId r:id="rId15" id="265"/>
    <p:sldId r:id="rId16" id="266"/>
    <p:sldId r:id="rId17" id="267"/>
    <p:sldId r:id="rId18" id="268"/>
    <p:sldId r:id="rId19" id="269"/>
    <p:sldId r:id="rId20" id="270"/>
    <p:sldId r:id="rId21" id="271"/>
    <p:sldId r:id="rId22" id="272"/>
    <p:sldId r:id="rId23" id="273"/>
    <p:sldId r:id="rId24" id="274"/>
    <p:sldId r:id="rId25" id="275"/>
    <p:sldId r:id="rId26" id="276"/>
    <p:sldId r:id="rId27" id="277"/>
    <p:sldId r:id="rId28" id="278"/>
  </p:sldIdLst>
  <p:sldSz cx="12192000" cy="6858000"/>
  <p:notesSz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cx="6858000" cy="9144000"/>
  <p:defaultText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defPPr>
      <a:defRPr lang="en-US">
        <a:uFillTx/>
      </a:defRPr>
    </a:defPPr>
    <a:lvl1pPr algn="l" defTabSz="914400" eaLnBrk="1" hangingPunct="1" latinLnBrk="0" marL="0" rtl="0">
      <a:defRPr kern="1200" sz="1800">
        <a:solidFill>
          <a:schemeClr val="tx1"/>
        </a:solidFill>
        <a:uFillTx/>
        <a:latin typeface="+mn-lt"/>
        <a:ea typeface="+mn-ea"/>
        <a:cs typeface="+mn-cs"/>
      </a:defRPr>
    </a:lvl1pPr>
    <a:lvl2pPr algn="l" defTabSz="914400" eaLnBrk="1" hangingPunct="1" latinLnBrk="0" marL="457200" rtl="0">
      <a:defRPr kern="1200" sz="1800">
        <a:solidFill>
          <a:schemeClr val="tx1"/>
        </a:solidFill>
        <a:uFillTx/>
        <a:latin typeface="+mn-lt"/>
        <a:ea typeface="+mn-ea"/>
        <a:cs typeface="+mn-cs"/>
      </a:defRPr>
    </a:lvl2pPr>
    <a:lvl3pPr algn="l" defTabSz="914400" eaLnBrk="1" hangingPunct="1" latinLnBrk="0" marL="914400" rtl="0">
      <a:defRPr kern="1200" sz="1800">
        <a:solidFill>
          <a:schemeClr val="tx1"/>
        </a:solidFill>
        <a:uFillTx/>
        <a:latin typeface="+mn-lt"/>
        <a:ea typeface="+mn-ea"/>
        <a:cs typeface="+mn-cs"/>
      </a:defRPr>
    </a:lvl3pPr>
    <a:lvl4pPr algn="l" defTabSz="914400" eaLnBrk="1" hangingPunct="1" latinLnBrk="0" marL="1371600" rtl="0">
      <a:defRPr kern="1200" sz="1800">
        <a:solidFill>
          <a:schemeClr val="tx1"/>
        </a:solidFill>
        <a:uFillTx/>
        <a:latin typeface="+mn-lt"/>
        <a:ea typeface="+mn-ea"/>
        <a:cs typeface="+mn-cs"/>
      </a:defRPr>
    </a:lvl4pPr>
    <a:lvl5pPr algn="l" defTabSz="914400" eaLnBrk="1" hangingPunct="1" latinLnBrk="0" marL="1828800" rtl="0">
      <a:defRPr kern="1200" sz="1800">
        <a:solidFill>
          <a:schemeClr val="tx1"/>
        </a:solidFill>
        <a:uFillTx/>
        <a:latin typeface="+mn-lt"/>
        <a:ea typeface="+mn-ea"/>
        <a:cs typeface="+mn-cs"/>
      </a:defRPr>
    </a:lvl5pPr>
    <a:lvl6pPr algn="l" defTabSz="914400" eaLnBrk="1" hangingPunct="1" latinLnBrk="0" marL="2286000" rtl="0">
      <a:defRPr kern="1200" sz="1800">
        <a:solidFill>
          <a:schemeClr val="tx1"/>
        </a:solidFill>
        <a:uFillTx/>
        <a:latin typeface="+mn-lt"/>
        <a:ea typeface="+mn-ea"/>
        <a:cs typeface="+mn-cs"/>
      </a:defRPr>
    </a:lvl6pPr>
    <a:lvl7pPr algn="l" defTabSz="914400" eaLnBrk="1" hangingPunct="1" latinLnBrk="0" marL="2743200" rtl="0">
      <a:defRPr kern="1200" sz="1800">
        <a:solidFill>
          <a:schemeClr val="tx1"/>
        </a:solidFill>
        <a:uFillTx/>
        <a:latin typeface="+mn-lt"/>
        <a:ea typeface="+mn-ea"/>
        <a:cs typeface="+mn-cs"/>
      </a:defRPr>
    </a:lvl7pPr>
    <a:lvl8pPr algn="l" defTabSz="914400" eaLnBrk="1" hangingPunct="1" latinLnBrk="0" marL="3200400" rtl="0">
      <a:defRPr kern="1200" sz="1800">
        <a:solidFill>
          <a:schemeClr val="tx1"/>
        </a:solidFill>
        <a:uFillTx/>
        <a:latin typeface="+mn-lt"/>
        <a:ea typeface="+mn-ea"/>
        <a:cs typeface="+mn-cs"/>
      </a:defRPr>
    </a:lvl8pPr>
    <a:lvl9pPr algn="l" defTabSz="914400" eaLnBrk="1" hangingPunct="1" latinLnBrk="0" marL="3657600" rtl="0">
      <a:defRPr kern="1200" sz="1800">
        <a:solidFill>
          <a:schemeClr val="tx1"/>
        </a:solidFill>
        <a:uFillTx/>
        <a:latin typeface="+mn-lt"/>
        <a:ea typeface="+mn-ea"/>
        <a:cs typeface="+mn-cs"/>
      </a:defRPr>
    </a:lvl9pPr>
  </p:defaultTextStyle>
</p:presentation>
</file>

<file path=ppt/presProps.xml><?xml version="1.0" encoding="utf-8"?>
<p:presentationPr xmlns:a="http://schemas.openxmlformats.org/drawingml/2006/main" xmlns:p="http://schemas.openxmlformats.org/presentationml/2006/main" xmlns:s="http://schemas.openxmlformats.org/officeDocument/2006/sharedTypes" xmlns:r="http://schemas.openxmlformats.org/officeDocument/2006/relationships">
  <p:showPr showNarration="1">
    <p:present/>
    <p:sldAll/>
    <p:penCl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rgbClr val="FF0000"/>
    </p:penClr>
  </p:showPr>
</p:presentationPr>
</file>

<file path=ppt/tableStyles.xml><?xml version="1.0" encoding="utf-8"?>
<a:tblStyleLst xmlns:a="http://schemas.openxmlformats.org/drawingml/2006/main" xmlns:c="http://schemas.openxmlformats.org/drawingml/2006/chart" xmlns:wpg="http://schemas.microsoft.com/office/word/2010/wordprocessingGroup" xmlns:pic="http://schemas.openxmlformats.org/drawingml/2006/picture" xmlns:wps="http://schemas.microsoft.com/office/word/2010/wordprocessingShape" xmlns:p="http://schemas.openxmlformats.org/presentationml/2006/main" xmlns:s="http://schemas.openxmlformats.org/officeDocument/2006/sharedTypes" xmlns:r="http://schemas.openxmlformats.org/officeDocument/2006/relationships" xmlns:dgm="http://schemas.openxmlformats.org/drawingml/2006/diagram" xmlns:wpc="http://schemas.microsoft.com/office/word/2010/wordprocessingCanvas" def="{5C22544A-7EE6-4342-B048-85BDC9FD1C3A}"/>
</file>

<file path=ppt/viewProps.xml><?xml version="1.0" encoding="utf-8"?>
<p:viewPr xmlns:a="http://schemas.openxmlformats.org/drawingml/2006/main" xmlns:p="http://schemas.openxmlformats.org/presentationml/2006/main" xmlns:s="http://schemas.openxmlformats.org/officeDocument/2006/sharedTypes" xmlns:r="http://schemas.openxmlformats.org/officeDocument/2006/relationships" lastView="sldThumbnailView">
  <p:normalViewPr>
    <p:restoredLeft autoAdjust="0" sz="22163"/>
    <p:restoredTop autoAdjust="0" sz="94484"/>
  </p:normalViewPr>
  <p:slideViewPr>
    <p:cSldViewPr snapToGrid="0">
      <p:cViewPr varScale="1">
        <p:sca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x d="100" n="72"/>
          <a:sy d="100" n="72"/>
        </p:scale>
        <p:origin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x="216" y="592"/>
      </p:cViewPr>
      <p:guideLst>
        <p:guide orient="horz" pos="2160"/>
        <p:guide pos="3840"/>
        <p:guide orient="horz" pos="3725"/>
      </p:guideLst>
    </p:cSldViewPr>
  </p:slideViewPr>
  <p:outlineViewPr>
    <p:cViewPr>
      <p:sca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x d="100" n="33"/>
        <a:sy d="100" n="33"/>
      </p:scale>
      <p:origin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x="0" y="0"/>
    </p:cViewPr>
  </p:outlineViewPr>
  <p:notesTextViewPr>
    <p:cViewPr>
      <p:sca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x d="1" n="1"/>
        <a:sy d="1" n="1"/>
      </p:scale>
      <p:origin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x="0" y="0"/>
    </p:cViewPr>
  </p:notesTextViewPr>
  <p:sorterViewPr>
    <p:cViewPr>
      <p:sca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x d="100" n="66"/>
        <a:sy d="100" n="66"/>
      </p:scale>
      <p:origin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x="0" y="0"/>
    </p:cViewPr>
  </p:sorterViewPr>
  <p:gridSpacing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cx="72008" cy="72008"/>
</p:viewPr>
</file>

<file path=ppt/_rels/presentation.xml.rels><?xml version="1.0" standalone="yes" ?><Relationships xmlns="http://schemas.openxmlformats.org/package/2006/relationships"><Relationship Id="rId1" Target="presProps.xml" Type="http://schemas.openxmlformats.org/officeDocument/2006/relationships/presProps"></Relationship><Relationship Id="rId2" Target="tableStyles.xml" Type="http://schemas.openxmlformats.org/officeDocument/2006/relationships/tableStyles"></Relationship><Relationship Id="rId3" Target="viewProps.xml" Type="http://schemas.openxmlformats.org/officeDocument/2006/relationships/viewProps"></Relationship><Relationship Id="rId4" Target="slideMasters/slideMaster1.xml" Type="http://schemas.openxmlformats.org/officeDocument/2006/relationships/slideMaster"></Relationship><Relationship Id="rId5" Target="notesMasters/notesMaster1.xml" Type="http://schemas.openxmlformats.org/officeDocument/2006/relationships/notesMaster"></Relationship><Relationship Id="rId6" Target="slides/slide1.xml" Type="http://schemas.openxmlformats.org/officeDocument/2006/relationships/slide"></Relationship><Relationship Id="rId7" Target="slides/slide2.xml" Type="http://schemas.openxmlformats.org/officeDocument/2006/relationships/slide"></Relationship><Relationship Id="rId8" Target="slides/slide3.xml" Type="http://schemas.openxmlformats.org/officeDocument/2006/relationships/slide"></Relationship><Relationship Id="rId9" Target="slides/slide4.xml" Type="http://schemas.openxmlformats.org/officeDocument/2006/relationships/slide"></Relationship><Relationship Id="rId10" Target="slides/slide5.xml" Type="http://schemas.openxmlformats.org/officeDocument/2006/relationships/slide"></Relationship><Relationship Id="rId11" Target="slides/slide6.xml" Type="http://schemas.openxmlformats.org/officeDocument/2006/relationships/slide"></Relationship><Relationship Id="rId12" Target="slides/slide7.xml" Type="http://schemas.openxmlformats.org/officeDocument/2006/relationships/slide"></Relationship><Relationship Id="rId13" Target="slides/slide8.xml" Type="http://schemas.openxmlformats.org/officeDocument/2006/relationships/slide"></Relationship><Relationship Id="rId14" Target="slides/slide9.xml" Type="http://schemas.openxmlformats.org/officeDocument/2006/relationships/slide"></Relationship><Relationship Id="rId15" Target="slides/slide10.xml" Type="http://schemas.openxmlformats.org/officeDocument/2006/relationships/slide"></Relationship><Relationship Id="rId16" Target="slides/slide11.xml" Type="http://schemas.openxmlformats.org/officeDocument/2006/relationships/slide"></Relationship><Relationship Id="rId17" Target="slides/slide12.xml" Type="http://schemas.openxmlformats.org/officeDocument/2006/relationships/slide"></Relationship><Relationship Id="rId18" Target="slides/slide13.xml" Type="http://schemas.openxmlformats.org/officeDocument/2006/relationships/slide"></Relationship><Relationship Id="rId19" Target="slides/slide14.xml" Type="http://schemas.openxmlformats.org/officeDocument/2006/relationships/slide"></Relationship><Relationship Id="rId20" Target="slides/slide15.xml" Type="http://schemas.openxmlformats.org/officeDocument/2006/relationships/slide"></Relationship><Relationship Id="rId21" Target="slides/slide16.xml" Type="http://schemas.openxmlformats.org/officeDocument/2006/relationships/slide"></Relationship><Relationship Id="rId22" Target="slides/slide17.xml" Type="http://schemas.openxmlformats.org/officeDocument/2006/relationships/slide"></Relationship><Relationship Id="rId23" Target="slides/slide18.xml" Type="http://schemas.openxmlformats.org/officeDocument/2006/relationships/slide"></Relationship><Relationship Id="rId24" Target="slides/slide19.xml" Type="http://schemas.openxmlformats.org/officeDocument/2006/relationships/slide"></Relationship><Relationship Id="rId25" Target="slides/slide20.xml" Type="http://schemas.openxmlformats.org/officeDocument/2006/relationships/slide"></Relationship><Relationship Id="rId26" Target="slides/slide21.xml" Type="http://schemas.openxmlformats.org/officeDocument/2006/relationships/slide"></Relationship><Relationship Id="rId27" Target="slides/slide22.xml" Type="http://schemas.openxmlformats.org/officeDocument/2006/relationships/slide"></Relationship><Relationship Id="rId28" Target="slides/slide23.xml" Type="http://schemas.openxmlformats.org/officeDocument/2006/relationships/slide"></Relationship><Relationship Id="rId29" Target="theme/theme1.xml" Type="http://schemas.openxmlformats.org/officeDocument/2006/relationships/theme"></Relationship></Relationships>
</file>

<file path=ppt/notesMasters/_rels/notesMaster1.xml.rels><?xml version="1.0" standalone="yes" ?><Relationships xmlns="http://schemas.openxmlformats.org/package/2006/relationships"><Relationship Id="rId1" Target="../theme/theme2.xml" Type="http://schemas.openxmlformats.org/officeDocument/2006/relationships/theme"></Relationship></Relationships>
</file>

<file path=ppt/notesMasters/notesMaster1.xml><?xml version="1.0" encoding="utf-8"?>
<p:notesMaster xmlns:a="http://schemas.openxmlformats.org/drawingml/2006/main" xmlns:p="http://schemas.openxmlformats.org/presentationml/2006/main" xmlns:s="http://schemas.openxmlformats.org/officeDocument/2006/sharedTypes" xmlns:r="http://schemas.openxmlformats.org/officeDocument/2006/relationships">
  <p:cSld>
    <p:bg>
      <p:bgRef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x="1001">
        <a:schemeClr val="bg1"/>
      </p:bgRef>
    </p:bg>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Header Placeholder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sz="quarter" type="hd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2971800" cy="458788"/>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bIns="45720" lIns="91440" rIns="91440" rtlCol="0" tIns="45720" vert="horz"/>
          <a:lstStyle>
            <a:lvl1pPr algn="l">
              <a:defRPr sz="1200">
                <a:uFillTx/>
              </a:defRPr>
            </a:lvl1pPr>
          </a:lstStyle>
          <a:p>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Date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3884613" y="0"/>
            <a:ext cx="2971800" cy="458788"/>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bIns="45720" lIns="91440" rIns="91440" rtlCol="0" tIns="45720" vert="horz"/>
          <a:lstStyle>
            <a:lvl1pPr algn="r">
              <a:defRPr sz="1200">
                <a:uFillTx/>
              </a:defRPr>
            </a:lvl1pPr>
          </a:lstStyle>
          <a:p>
            <a:fld id="{274DAAE0-5949-4C55-8FFA-AE02EE3B859E}" type="datetimeFigureOut">
              <a:rPr lang="en-GB" smtClean="0">
                <a:uFillTx/>
              </a:rPr>
              <a:t>13/06/2020</a:t>
            </a:fld>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Slide Image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ChangeAspect="1" noGrp="1" noRot="1"/>
          </p:cNvSpPr>
          <p:nvPr>
            <p:ph idx="2" type="sldImg"/>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685800" y="1143000"/>
            <a:ext cx="5486400" cy="3086100"/>
          </a:xfrm>
          <a:prstGeom prst="rect">
            <a:avLst/>
          </a:prstGeom>
          <a:noFill/>
          <a:ln w="12700">
            <a:solidFill>
              <a:srgbClr val="000000"/>
            </a:solidFill>
          </a:ln>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bIns="45720" lIns="91440" rIns="91440" rtlCol="0" tIns="45720" vert="horz"/>
          <a:lstStyle/>
          <a:p>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Notes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3" sz="quarter"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685800" y="4400550"/>
            <a:ext cx="5486400" cy="3600450"/>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bIns="45720" lIns="91440" rIns="91440" rtlCol="0" tIns="45720" vert="horz"/>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Foot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4"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8685213"/>
            <a:ext cx="2971800" cy="458787"/>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b" bIns="45720" lIns="91440" rIns="91440" rtlCol="0" tIns="45720" vert="horz"/>
          <a:lstStyle>
            <a:lvl1pPr algn="l">
              <a:defRPr sz="1200">
                <a:uFillTx/>
              </a:defRPr>
            </a:lvl1pPr>
          </a:lstStyle>
          <a:p>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7" name="Slide Number Placeholder 6"/>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5"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3884613" y="8685213"/>
            <a:ext cx="2971800" cy="458787"/>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b" bIns="45720" lIns="91440" rIns="91440" rtlCol="0" tIns="45720" vert="horz"/>
          <a:lstStyle>
            <a:lvl1pPr algn="r">
              <a:defRPr sz="1200">
                <a:uFillTx/>
              </a:defRPr>
            </a:lvl1pPr>
          </a:lstStyle>
          <a:p>
            <a:fld id="{67668930-3D35-42F0-B15F-1D97AC54FD76}" type="slidenum">
              <a:rPr lang="en-GB" smtClean="0">
                <a:uFillTx/>
              </a:rPr>
              <a:t>‹#›</a:t>
            </a:fld>
            <a:endParaRPr lang="en-GB">
              <a:uFillTx/>
            </a:endParaRPr>
          </a:p>
        </p:txBody>
      </p:sp>
    </p:spTree>
  </p:cSld>
  <p:clrMap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ccent1="accent1" accent2="accent2" accent3="accent3" accent4="accent4" accent5="accent5" accent6="accent6" bg1="lt1" bg2="lt2" folHlink="folHlink" hlink="hlink" tx1="dk1" tx2="dk2"/>
  <p:notes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vl1pPr algn="l" defTabSz="914400" eaLnBrk="1" hangingPunct="1" latinLnBrk="0" marL="0" rtl="0">
      <a:defRPr kern="1200" sz="1200">
        <a:solidFill>
          <a:schemeClr val="tx1"/>
        </a:solidFill>
        <a:uFillTx/>
        <a:latin typeface="+mn-lt"/>
        <a:ea typeface="+mn-ea"/>
        <a:cs typeface="+mn-cs"/>
      </a:defRPr>
    </a:lvl1pPr>
    <a:lvl2pPr algn="l" defTabSz="914400" eaLnBrk="1" hangingPunct="1" latinLnBrk="0" marL="457200" rtl="0">
      <a:defRPr kern="1200" sz="1200">
        <a:solidFill>
          <a:schemeClr val="tx1"/>
        </a:solidFill>
        <a:uFillTx/>
        <a:latin typeface="+mn-lt"/>
        <a:ea typeface="+mn-ea"/>
        <a:cs typeface="+mn-cs"/>
      </a:defRPr>
    </a:lvl2pPr>
    <a:lvl3pPr algn="l" defTabSz="914400" eaLnBrk="1" hangingPunct="1" latinLnBrk="0" marL="914400" rtl="0">
      <a:defRPr kern="1200" sz="1200">
        <a:solidFill>
          <a:schemeClr val="tx1"/>
        </a:solidFill>
        <a:uFillTx/>
        <a:latin typeface="+mn-lt"/>
        <a:ea typeface="+mn-ea"/>
        <a:cs typeface="+mn-cs"/>
      </a:defRPr>
    </a:lvl3pPr>
    <a:lvl4pPr algn="l" defTabSz="914400" eaLnBrk="1" hangingPunct="1" latinLnBrk="0" marL="1371600" rtl="0">
      <a:defRPr kern="1200" sz="1200">
        <a:solidFill>
          <a:schemeClr val="tx1"/>
        </a:solidFill>
        <a:uFillTx/>
        <a:latin typeface="+mn-lt"/>
        <a:ea typeface="+mn-ea"/>
        <a:cs typeface="+mn-cs"/>
      </a:defRPr>
    </a:lvl4pPr>
    <a:lvl5pPr algn="l" defTabSz="914400" eaLnBrk="1" hangingPunct="1" latinLnBrk="0" marL="1828800" rtl="0">
      <a:defRPr kern="1200" sz="1200">
        <a:solidFill>
          <a:schemeClr val="tx1"/>
        </a:solidFill>
        <a:uFillTx/>
        <a:latin typeface="+mn-lt"/>
        <a:ea typeface="+mn-ea"/>
        <a:cs typeface="+mn-cs"/>
      </a:defRPr>
    </a:lvl5pPr>
    <a:lvl6pPr algn="l" defTabSz="914400" eaLnBrk="1" hangingPunct="1" latinLnBrk="0" marL="2286000" rtl="0">
      <a:defRPr kern="1200" sz="1200">
        <a:solidFill>
          <a:schemeClr val="tx1"/>
        </a:solidFill>
        <a:uFillTx/>
        <a:latin typeface="+mn-lt"/>
        <a:ea typeface="+mn-ea"/>
        <a:cs typeface="+mn-cs"/>
      </a:defRPr>
    </a:lvl6pPr>
    <a:lvl7pPr algn="l" defTabSz="914400" eaLnBrk="1" hangingPunct="1" latinLnBrk="0" marL="2743200" rtl="0">
      <a:defRPr kern="1200" sz="1200">
        <a:solidFill>
          <a:schemeClr val="tx1"/>
        </a:solidFill>
        <a:uFillTx/>
        <a:latin typeface="+mn-lt"/>
        <a:ea typeface="+mn-ea"/>
        <a:cs typeface="+mn-cs"/>
      </a:defRPr>
    </a:lvl7pPr>
    <a:lvl8pPr algn="l" defTabSz="914400" eaLnBrk="1" hangingPunct="1" latinLnBrk="0" marL="3200400" rtl="0">
      <a:defRPr kern="1200" sz="1200">
        <a:solidFill>
          <a:schemeClr val="tx1"/>
        </a:solidFill>
        <a:uFillTx/>
        <a:latin typeface="+mn-lt"/>
        <a:ea typeface="+mn-ea"/>
        <a:cs typeface="+mn-cs"/>
      </a:defRPr>
    </a:lvl8pPr>
    <a:lvl9pPr algn="l" defTabSz="914400" eaLnBrk="1" hangingPunct="1" latinLnBrk="0" marL="3657600" rtl="0">
      <a:defRPr kern="1200" sz="1200">
        <a:solidFill>
          <a:schemeClr val="tx1"/>
        </a:solidFill>
        <a:uFillTx/>
        <a:latin typeface="+mn-lt"/>
        <a:ea typeface="+mn-ea"/>
        <a:cs typeface="+mn-cs"/>
      </a:defRPr>
    </a:lvl9pPr>
  </p:notesStyle>
</p:notesMaster>
</file>

<file path=ppt/notesSlides/_rels/notesSlide1.xml.rels><?xml version="1.0" standalone="yes" ?><Relationships xmlns="http://schemas.openxmlformats.org/package/2006/relationships"><Relationship Id="rId1" Target="../slides/slide4.xml" Type="http://schemas.openxmlformats.org/officeDocument/2006/relationships/slide"></Relationship><Relationship Id="rId2" Target="../notesMasters/notesMaster1.xml" Type="http://schemas.openxmlformats.org/officeDocument/2006/relationships/notesMaster"></Relationship></Relationships>
</file>

<file path=ppt/notesSlides/_rels/notesSlide2.xml.rels><?xml version="1.0" standalone="yes" ?><Relationships xmlns="http://schemas.openxmlformats.org/package/2006/relationships"><Relationship Id="rId1" Target="../slides/slide8.xml" Type="http://schemas.openxmlformats.org/officeDocument/2006/relationships/slide"></Relationship><Relationship Id="rId2" Target="../notesMasters/notesMaster1.xml" Type="http://schemas.openxmlformats.org/officeDocument/2006/relationships/notesMaster"></Relationship></Relationships>
</file>

<file path=ppt/notesSlides/_rels/notesSlide3.xml.rels><?xml version="1.0" standalone="yes" ?><Relationships xmlns="http://schemas.openxmlformats.org/package/2006/relationships"><Relationship Id="rId1" Target="../slides/slide9.xml" Type="http://schemas.openxmlformats.org/officeDocument/2006/relationships/slide"></Relationship><Relationship Id="rId2" Target="../notesMasters/notesMaster1.xml" Type="http://schemas.openxmlformats.org/officeDocument/2006/relationships/notesMaster"></Relationship></Relationships>
</file>

<file path=ppt/notesSlides/notesSlide1.xml><?xml version="1.0" encoding="utf-8"?>
<p:notes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Slide Image Placeholder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ChangeAspect="1" noGrp="1" noRot="1"/>
          </p:cNvSpPr>
          <p:nvPr>
            <p:ph type="sldImg"/>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Notes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Slide Number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5"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67668930-3D35-42F0-B15F-1D97AC54FD76}" type="slidenum">
              <a:rPr lang="en-GB" smtClean="0">
                <a:uFillTx/>
              </a:rPr>
              <a:t>4</a:t>
            </a:fld>
            <a:endParaRPr lang="en-GB">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notes>
</file>

<file path=ppt/notesSlides/notesSlide2.xml><?xml version="1.0" encoding="utf-8"?>
<p:notes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Slide Image Placeholder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ChangeAspect="1" noGrp="1" noRot="1"/>
          </p:cNvSpPr>
          <p:nvPr>
            <p:ph type="sldImg"/>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Notes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Slide Number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5"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67668930-3D35-42F0-B15F-1D97AC54FD76}" type="slidenum">
              <a:rPr lang="en-GB" smtClean="0">
                <a:uFillTx/>
              </a:rPr>
              <a:t>8</a:t>
            </a:fld>
            <a:endParaRPr lang="en-GB">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notes>
</file>

<file path=ppt/notesSlides/notesSlide3.xml><?xml version="1.0" encoding="utf-8"?>
<p:notes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Slide Image Placeholder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ChangeAspect="1" noGrp="1" noRot="1"/>
          </p:cNvSpPr>
          <p:nvPr>
            <p:ph type="sldImg"/>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Notes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Slide Number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5"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67668930-3D35-42F0-B15F-1D97AC54FD76}" type="slidenum">
              <a:rPr lang="en-GB" smtClean="0">
                <a:uFillTx/>
              </a:rPr>
              <a:t>9</a:t>
            </a:fld>
            <a:endParaRPr lang="en-GB">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notes>
</file>

<file path=ppt/slideLayouts/_rels/slideLayout1.xml.rels><?xml version="1.0" standalone="yes" ?><Relationships xmlns="http://schemas.openxmlformats.org/package/2006/relationships"><Relationship Id="rId1" Target="../media/image1.png" Type="http://schemas.openxmlformats.org/officeDocument/2006/relationships/image"></Relationship><Relationship Id="rId2" Target="../slideMasters/slideMaster1.xml" Type="http://schemas.openxmlformats.org/officeDocument/2006/relationships/slideMaster"></Relationship></Relationships>
</file>

<file path=ppt/slideLayouts/_rels/slideLayout2.xml.rels><?xml version="1.0" standalone="yes" ?><Relationships xmlns="http://schemas.openxmlformats.org/package/2006/relationships"><Relationship Id="rId1" Target="../media/image1.png" Type="http://schemas.openxmlformats.org/officeDocument/2006/relationships/image"></Relationship><Relationship Id="rId2" Target="../slideMasters/slideMaster1.xml" Type="http://schemas.openxmlformats.org/officeDocument/2006/relationships/slideMaster"></Relationship></Relationships>
</file>

<file path=ppt/slideLayouts/_rels/slideLayout3.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4.xml.rels><?xml version="1.0" standalone="yes" ?><Relationships xmlns="http://schemas.openxmlformats.org/package/2006/relationships"><Relationship Id="rId1" Target="../media/image1.png" Type="http://schemas.openxmlformats.org/officeDocument/2006/relationships/image"></Relationship><Relationship Id="rId2" Target="../slideMasters/slideMaster1.xml" Type="http://schemas.openxmlformats.org/officeDocument/2006/relationships/slideMaster"></Relationship></Relationships>
</file>

<file path=ppt/slideLayouts/_rels/slideLayout5.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6.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7.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8.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9.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10.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11.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slideLayout1.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title">
  <p:cSld name="Title Slide">
    <p:bg>
      <p:bgPr>
        <a:solidFill>
          <a:srgbClr val="0099CC"/>
        </a:solidFill>
        <a:effectLst/>
      </p:bgPr>
    </p:bg>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ctr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1524000" y="1122363"/>
            <a:ext cx="9144000" cy="2387600"/>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b">
            <a:normAutofit/>
          </a:bodyPr>
          <a:lstStyle>
            <a:lvl1pPr algn="l">
              <a:defRPr b="1" sz="4800">
                <a:solidFill>
                  <a:schemeClr val="bg1"/>
                </a:solidFill>
                <a:uFillTx/>
                <a:latin charset="0" panose="020B0604020202020204" pitchFamily="34" typeface="Arial"/>
                <a:cs charset="0" panose="020B0604020202020204" pitchFamily="34" typeface="Arial"/>
              </a:defRPr>
            </a:lvl1pPr>
          </a:lstStyle>
          <a:p>
            <a:r>
              <a:rPr dirty="0" lang="en-US">
                <a:uFillTx/>
              </a:rPr>
              <a:t>Click to edit Master title style</a:t>
            </a:r>
            <a:endParaRPr dirty="0"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Subtitle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sub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1524000" y="3602038"/>
            <a:ext cx="9144000" cy="1655762"/>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algn="l" indent="0" marL="0">
              <a:buNone/>
              <a:defRPr sz="2400">
                <a:solidFill>
                  <a:schemeClr val="bg1"/>
                </a:solidFill>
                <a:uFillTx/>
                <a:latin charset="0" panose="020B0604020202020204" pitchFamily="34" typeface="Arial"/>
                <a:cs charset="0" panose="020B0604020202020204" pitchFamily="34" typeface="Arial"/>
              </a:defRPr>
            </a:lvl1pPr>
            <a:lvl2pPr algn="ctr" indent="0" marL="457200">
              <a:buNone/>
              <a:defRPr sz="2000">
                <a:uFillTx/>
              </a:defRPr>
            </a:lvl2pPr>
            <a:lvl3pPr algn="ctr" indent="0" marL="914400">
              <a:buNone/>
              <a:defRPr sz="1800">
                <a:uFillTx/>
              </a:defRPr>
            </a:lvl3pPr>
            <a:lvl4pPr algn="ctr" indent="0" marL="1371600">
              <a:buNone/>
              <a:defRPr sz="1600">
                <a:uFillTx/>
              </a:defRPr>
            </a:lvl4pPr>
            <a:lvl5pPr algn="ctr" indent="0" marL="1828800">
              <a:buNone/>
              <a:defRPr sz="1600">
                <a:uFillTx/>
              </a:defRPr>
            </a:lvl5pPr>
            <a:lvl6pPr algn="ctr" indent="0" marL="2286000">
              <a:buNone/>
              <a:defRPr sz="1600">
                <a:uFillTx/>
              </a:defRPr>
            </a:lvl6pPr>
            <a:lvl7pPr algn="ctr" indent="0" marL="2743200">
              <a:buNone/>
              <a:defRPr sz="1600">
                <a:uFillTx/>
              </a:defRPr>
            </a:lvl7pPr>
            <a:lvl8pPr algn="ctr" indent="0" marL="3200400">
              <a:buNone/>
              <a:defRPr sz="1600">
                <a:uFillTx/>
              </a:defRPr>
            </a:lvl8pPr>
            <a:lvl9pPr algn="ctr" indent="0" marL="3657600">
              <a:buNone/>
              <a:defRPr sz="1600">
                <a:uFillTx/>
              </a:defRPr>
            </a:lvl9pPr>
          </a:lstStyle>
          <a:p>
            <a:r>
              <a:rPr dirty="0" lang="en-US">
                <a:uFillTx/>
              </a:rPr>
              <a:t>Click to edit Master subtitle style</a:t>
            </a:r>
            <a:endParaRPr dirty="0" lang="en-GB">
              <a:uFillTx/>
            </a:endParaRPr>
          </a:p>
        </p:txBody>
      </p:sp>
      <p:grpSp>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9" name="Group 8"/>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userDrawn="1"/>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6288087"/>
            <a:ext cx="12192000" cy="569913"/>
            <a:chOff x="0" y="6288087"/>
            <a:chExt cx="12192000" cy="569913"/>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8" name="Rectangle 7"/>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p:cNvSpPr>
            <p:nvPr userDrawn="1"/>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6288087"/>
              <a:ext cx="12192000" cy="569913"/>
            </a:xfrm>
            <a:prstGeom prst="rect">
              <a:avLst/>
            </a:prstGeom>
            <a:solidFill>
              <a:schemeClr val="bg1"/>
            </a:solidFill>
            <a:ln>
              <a:noFill/>
            </a:ln>
          </p:spPr>
          <p: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rtlCol="0"/>
            <a:lstStyle/>
            <a:p>
              <a:pPr algn="ctr"/>
              <a:endParaRPr lang="en-GB">
                <a:uFillTx/>
              </a:endParaRP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descr="https://lh3.googleusercontent.com/ljKLGXPsRZP9UfPRCi7l7sqe-5i5hSZX7OzFkLd5zGYSYbcVLFVIj8oenmhIiyu-i4g7kyfgoxAffQ78yjMqf67QMC5s_sKVmGmTWKp5NMN0VMIZLUiyT-Cpv_tBGM4miOrf7Hvp" id="7" name="Picture 2"/>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rrowheads="1" noChangeAspect="1"/>
            </p:cNvPicPr>
            <p:nvPr userDrawn="1"/>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1"/>
            <a:srcRect/>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10596562" y="6368255"/>
              <a:ext cx="1495425" cy="409575"/>
            </a:xfrm>
            <a:prstGeom prst="rect">
              <a:avLst/>
            </a:prstGeom>
            <a:noFill/>
          </p:spPr>
        </p:pic>
      </p:gr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2.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obj">
  <p:cSld name="Title and Content">
    <p:bg>
      <p:bgPr>
        <a:solidFill>
          <a:srgbClr val="0099CC"/>
        </a:solidFill>
        <a:effectLst/>
      </p:bgPr>
    </p:bg>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a:bodyPr>
          <a:lstStyle>
            <a:lvl1pPr>
              <a:defRPr b="1" sz="3600">
                <a:solidFill>
                  <a:schemeClr val="bg1"/>
                </a:solidFill>
                <a:uFillTx/>
                <a:latin charset="0" panose="020B0604020202020204" pitchFamily="34" typeface="Arial"/>
                <a:cs charset="0" panose="020B0604020202020204" pitchFamily="34" typeface="Arial"/>
              </a:defRPr>
            </a:lvl1pPr>
          </a:lstStyle>
          <a:p>
            <a:r>
              <a:rPr dirty="0" lang="en-US">
                <a:uFillTx/>
              </a:rPr>
              <a:t>Click to edit Master title style</a:t>
            </a:r>
            <a:endParaRPr dirty="0"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a:defRPr>
                <a:solidFill>
                  <a:schemeClr val="bg1"/>
                </a:solidFill>
                <a:uFillTx/>
                <a:latin charset="0" panose="020B0604020202020204" pitchFamily="34" typeface="Arial"/>
                <a:cs charset="0" panose="020B0604020202020204" pitchFamily="34" typeface="Arial"/>
              </a:defRPr>
            </a:lvl1pPr>
            <a:lvl2pPr>
              <a:defRPr>
                <a:solidFill>
                  <a:schemeClr val="bg1"/>
                </a:solidFill>
                <a:uFillTx/>
                <a:latin charset="0" panose="020B0604020202020204" pitchFamily="34" typeface="Arial"/>
                <a:cs charset="0" panose="020B0604020202020204" pitchFamily="34" typeface="Arial"/>
              </a:defRPr>
            </a:lvl2pPr>
            <a:lvl3pPr>
              <a:defRPr>
                <a:solidFill>
                  <a:schemeClr val="bg1"/>
                </a:solidFill>
                <a:uFillTx/>
                <a:latin charset="0" panose="020B0604020202020204" pitchFamily="34" typeface="Arial"/>
                <a:cs charset="0" panose="020B0604020202020204" pitchFamily="34" typeface="Arial"/>
              </a:defRPr>
            </a:lvl3pPr>
            <a:lvl4pPr>
              <a:defRPr>
                <a:solidFill>
                  <a:schemeClr val="bg1"/>
                </a:solidFill>
                <a:uFillTx/>
                <a:latin charset="0" panose="020B0604020202020204" pitchFamily="34" typeface="Arial"/>
                <a:cs charset="0" panose="020B0604020202020204" pitchFamily="34" typeface="Arial"/>
              </a:defRPr>
            </a:lvl4pPr>
            <a:lvl5pPr>
              <a:defRPr>
                <a:solidFill>
                  <a:schemeClr val="bg1"/>
                </a:solidFill>
                <a:uFillTx/>
                <a:latin charset="0" panose="020B0604020202020204" pitchFamily="34" typeface="Arial"/>
                <a:cs charset="0" panose="020B0604020202020204" pitchFamily="34" typeface="Arial"/>
              </a:defRPr>
            </a:lvl5pPr>
          </a:lstStyle>
          <a:p>
            <a:pPr lvl="0"/>
            <a:r>
              <a:rPr dirty="0" lang="en-US">
                <a:uFillTx/>
              </a:rPr>
              <a:t>Edit Master text styles</a:t>
            </a:r>
          </a:p>
          <a:p>
            <a:pPr lvl="1"/>
            <a:r>
              <a:rPr dirty="0" lang="en-US">
                <a:uFillTx/>
              </a:rPr>
              <a:t>Second level</a:t>
            </a:r>
          </a:p>
          <a:p>
            <a:pPr lvl="2"/>
            <a:r>
              <a:rPr dirty="0" lang="en-US">
                <a:uFillTx/>
              </a:rPr>
              <a:t>Third level</a:t>
            </a:r>
          </a:p>
          <a:p>
            <a:pPr lvl="3"/>
            <a:r>
              <a:rPr dirty="0" lang="en-US">
                <a:uFillTx/>
              </a:rPr>
              <a:t>Fourth level</a:t>
            </a:r>
          </a:p>
          <a:p>
            <a:pPr lvl="4"/>
            <a:r>
              <a:rPr dirty="0" lang="en-US">
                <a:uFillTx/>
              </a:rPr>
              <a:t>Fifth level</a:t>
            </a:r>
            <a:endParaRPr dirty="0"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9" name="Rectangle 8"/>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p:cNvSpPr>
          <p:nvPr userDrawn="1"/>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6288087"/>
            <a:ext cx="12192000" cy="569913"/>
          </a:xfrm>
          <a:prstGeom prst="rect">
            <a:avLst/>
          </a:prstGeom>
          <a:solidFill>
            <a:schemeClr val="bg1"/>
          </a:solidFill>
          <a:ln>
            <a:noFill/>
          </a:ln>
        </p:spPr>
        <p: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rtlCol="0"/>
          <a:lstStyle/>
          <a:p>
            <a:pPr algn="ctr"/>
            <a:endParaRPr lang="en-GB">
              <a:uFillTx/>
            </a:endParaRP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descr="https://lh3.googleusercontent.com/ljKLGXPsRZP9UfPRCi7l7sqe-5i5hSZX7OzFkLd5zGYSYbcVLFVIj8oenmhIiyu-i4g7kyfgoxAffQ78yjMqf67QMC5s_sKVmGmTWKp5NMN0VMIZLUiyT-Cpv_tBGM4miOrf7Hvp" id="10" name="Picture 2"/>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rrowheads="1" noChangeAspect="1"/>
          </p:cNvPicPr>
          <p:nvPr userDrawn="1"/>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1"/>
          <a:srcRect/>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10596562" y="6368255"/>
            <a:ext cx="1495425" cy="409575"/>
          </a:xfrm>
          <a:prstGeom prst="rect">
            <a:avLst/>
          </a:prstGeom>
          <a:noFill/>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3.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secHead">
  <p:cSld name="Section Header">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1850" y="1709738"/>
            <a:ext cx="10515600" cy="2852737"/>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b"/>
          <a:lstStyle>
            <a:lvl1pPr>
              <a:defRPr sz="6000">
                <a:uFillTx/>
              </a:defRPr>
            </a:lvl1pPr>
          </a:lstStyle>
          <a:p>
            <a:r>
              <a:rPr lang="en-US">
                <a:uFillTx/>
              </a:rPr>
              <a:t>Click to edit Master title style</a:t>
            </a: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Tex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1850" y="4589463"/>
            <a:ext cx="10515600" cy="1500187"/>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indent="0" marL="0">
              <a:buNone/>
              <a:defRPr sz="2400">
                <a:solidFill>
                  <a:schemeClr val="tx1">
                    <a:tint val="75000"/>
                  </a:schemeClr>
                </a:solidFill>
                <a:uFillTx/>
              </a:defRPr>
            </a:lvl1pPr>
            <a:lvl2pPr indent="0" marL="457200">
              <a:buNone/>
              <a:defRPr sz="2000">
                <a:solidFill>
                  <a:schemeClr val="tx1">
                    <a:tint val="75000"/>
                  </a:schemeClr>
                </a:solidFill>
                <a:uFillTx/>
              </a:defRPr>
            </a:lvl2pPr>
            <a:lvl3pPr indent="0" marL="914400">
              <a:buNone/>
              <a:defRPr sz="1800">
                <a:solidFill>
                  <a:schemeClr val="tx1">
                    <a:tint val="75000"/>
                  </a:schemeClr>
                </a:solidFill>
                <a:uFillTx/>
              </a:defRPr>
            </a:lvl3pPr>
            <a:lvl4pPr indent="0" marL="1371600">
              <a:buNone/>
              <a:defRPr sz="1600">
                <a:solidFill>
                  <a:schemeClr val="tx1">
                    <a:tint val="75000"/>
                  </a:schemeClr>
                </a:solidFill>
                <a:uFillTx/>
              </a:defRPr>
            </a:lvl4pPr>
            <a:lvl5pPr indent="0" marL="1828800">
              <a:buNone/>
              <a:defRPr sz="1600">
                <a:solidFill>
                  <a:schemeClr val="tx1">
                    <a:tint val="75000"/>
                  </a:schemeClr>
                </a:solidFill>
                <a:uFillTx/>
              </a:defRPr>
            </a:lvl5pPr>
            <a:lvl6pPr indent="0" marL="2286000">
              <a:buNone/>
              <a:defRPr sz="1600">
                <a:solidFill>
                  <a:schemeClr val="tx1">
                    <a:tint val="75000"/>
                  </a:schemeClr>
                </a:solidFill>
                <a:uFillTx/>
              </a:defRPr>
            </a:lvl6pPr>
            <a:lvl7pPr indent="0" marL="2743200">
              <a:buNone/>
              <a:defRPr sz="1600">
                <a:solidFill>
                  <a:schemeClr val="tx1">
                    <a:tint val="75000"/>
                  </a:schemeClr>
                </a:solidFill>
                <a:uFillTx/>
              </a:defRPr>
            </a:lvl7pPr>
            <a:lvl8pPr indent="0" marL="3200400">
              <a:buNone/>
              <a:defRPr sz="1600">
                <a:solidFill>
                  <a:schemeClr val="tx1">
                    <a:tint val="75000"/>
                  </a:schemeClr>
                </a:solidFill>
                <a:uFillTx/>
              </a:defRPr>
            </a:lvl8pPr>
            <a:lvl9pPr indent="0" marL="3657600">
              <a:buNone/>
              <a:defRPr sz="1600">
                <a:solidFill>
                  <a:schemeClr val="tx1">
                    <a:tint val="75000"/>
                  </a:schemeClr>
                </a:solidFill>
                <a:uFillTx/>
              </a:defRPr>
            </a:lvl9pPr>
          </a:lstStyle>
          <a:p>
            <a:pPr lvl="0"/>
            <a:r>
              <a:rPr lang="en-US">
                <a:uFillTx/>
              </a:rPr>
              <a:t>Edit Master text styles</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Date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C3AD6A7-CE39-406F-82EB-91E6FA21E1F8}" type="datetimeFigureOut">
              <a:rPr lang="en-GB" smtClean="0">
                <a:uFillTx/>
              </a:rPr>
              <a:t>13/06/2020</a:t>
            </a:fld>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Footer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Slide Numb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318476D3-E0E1-4BFE-8ED7-19C4CB950024}" type="slidenum">
              <a:rPr lang="en-GB" smtClean="0">
                <a:uFillTx/>
              </a:rPr>
              <a:t>‹#›</a:t>
            </a:fld>
            <a:endParaRPr lang="en-GB">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4.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twoObj">
  <p:cSld name="Two Content">
    <p:bg>
      <p:bgPr>
        <a:solidFill>
          <a:srgbClr val="0099CC"/>
        </a:solidFill>
        <a:effectLst/>
      </p:bgPr>
    </p:bg>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a:defRPr b="1">
                <a:solidFill>
                  <a:schemeClr val="bg1"/>
                </a:solidFill>
                <a:uFillTx/>
                <a:latin charset="0" panose="020B0604020202020204" pitchFamily="34" typeface="Arial"/>
                <a:cs charset="0" panose="020B0604020202020204" pitchFamily="34" typeface="Arial"/>
              </a:defRPr>
            </a:lvl1pPr>
          </a:lstStyle>
          <a:p>
            <a:r>
              <a:rPr dirty="0" lang="en-US">
                <a:uFillTx/>
              </a:rPr>
              <a:t>Click to edit Master title style</a:t>
            </a:r>
            <a:endParaRPr dirty="0"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sz="half"/>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8200" y="1825625"/>
            <a:ext cx="5181600" cy="4351338"/>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a:defRPr>
                <a:solidFill>
                  <a:schemeClr val="bg1"/>
                </a:solidFill>
                <a:uFillTx/>
              </a:defRPr>
            </a:lvl1pPr>
            <a:lvl2pPr>
              <a:defRPr>
                <a:solidFill>
                  <a:schemeClr val="bg1"/>
                </a:solidFill>
                <a:uFillTx/>
              </a:defRPr>
            </a:lvl2pPr>
            <a:lvl3pPr>
              <a:defRPr>
                <a:solidFill>
                  <a:schemeClr val="bg1"/>
                </a:solidFill>
                <a:uFillTx/>
              </a:defRPr>
            </a:lvl3pPr>
            <a:lvl4pPr>
              <a:defRPr>
                <a:solidFill>
                  <a:schemeClr val="bg1"/>
                </a:solidFill>
                <a:uFillTx/>
              </a:defRPr>
            </a:lvl4pPr>
            <a:lvl5pPr>
              <a:defRPr>
                <a:solidFill>
                  <a:schemeClr val="bg1"/>
                </a:solidFill>
                <a:uFillTx/>
              </a:defRPr>
            </a:lvl5pPr>
          </a:lstStyle>
          <a:p>
            <a:pPr lvl="0"/>
            <a:r>
              <a:rPr dirty="0" lang="en-US">
                <a:uFillTx/>
              </a:rPr>
              <a:t>Edit Master text styles</a:t>
            </a:r>
          </a:p>
          <a:p>
            <a:pPr lvl="1"/>
            <a:r>
              <a:rPr dirty="0" lang="en-US">
                <a:uFillTx/>
              </a:rPr>
              <a:t>Second level</a:t>
            </a:r>
          </a:p>
          <a:p>
            <a:pPr lvl="2"/>
            <a:r>
              <a:rPr dirty="0" lang="en-US">
                <a:uFillTx/>
              </a:rPr>
              <a:t>Third level</a:t>
            </a:r>
          </a:p>
          <a:p>
            <a:pPr lvl="3"/>
            <a:r>
              <a:rPr dirty="0" lang="en-US">
                <a:uFillTx/>
              </a:rPr>
              <a:t>Fourth level</a:t>
            </a:r>
          </a:p>
          <a:p>
            <a:pPr lvl="4"/>
            <a:r>
              <a:rPr dirty="0" lang="en-US">
                <a:uFillTx/>
              </a:rPr>
              <a:t>Fifth level</a:t>
            </a:r>
            <a:endParaRPr dirty="0"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Content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2" sz="half"/>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6172200" y="1825625"/>
            <a:ext cx="5181600" cy="4351338"/>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a:defRPr>
                <a:solidFill>
                  <a:schemeClr val="bg1"/>
                </a:solidFill>
                <a:uFillTx/>
              </a:defRPr>
            </a:lvl1pPr>
            <a:lvl2pPr>
              <a:defRPr>
                <a:solidFill>
                  <a:schemeClr val="bg1"/>
                </a:solidFill>
                <a:uFillTx/>
              </a:defRPr>
            </a:lvl2pPr>
            <a:lvl3pPr>
              <a:defRPr>
                <a:solidFill>
                  <a:schemeClr val="bg1"/>
                </a:solidFill>
                <a:uFillTx/>
              </a:defRPr>
            </a:lvl3pPr>
            <a:lvl4pPr>
              <a:defRPr>
                <a:solidFill>
                  <a:schemeClr val="bg1"/>
                </a:solidFill>
                <a:uFillTx/>
              </a:defRPr>
            </a:lvl4pPr>
            <a:lvl5pPr>
              <a:defRPr>
                <a:solidFill>
                  <a:schemeClr val="bg1"/>
                </a:solidFill>
                <a:uFillTx/>
              </a:defRPr>
            </a:lvl5p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grpSp>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8" name="Group 7"/>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userDrawn="1"/>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6288087"/>
            <a:ext cx="12192000" cy="569913"/>
            <a:chOff x="0" y="6288087"/>
            <a:chExt cx="12192000" cy="569913"/>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9" name="Rectangle 8"/>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p:cNvSpPr>
            <p:nvPr userDrawn="1"/>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6288087"/>
              <a:ext cx="12192000" cy="569913"/>
            </a:xfrm>
            <a:prstGeom prst="rect">
              <a:avLst/>
            </a:prstGeom>
            <a:solidFill>
              <a:schemeClr val="bg1"/>
            </a:solidFill>
            <a:ln>
              <a:noFill/>
            </a:ln>
          </p:spPr>
          <p: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rtlCol="0"/>
            <a:lstStyle/>
            <a:p>
              <a:pPr algn="ctr"/>
              <a:endParaRPr lang="en-GB">
                <a:solidFill>
                  <a:schemeClr val="bg1"/>
                </a:solidFill>
                <a:uFillTx/>
              </a:endParaRP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descr="https://lh3.googleusercontent.com/ljKLGXPsRZP9UfPRCi7l7sqe-5i5hSZX7OzFkLd5zGYSYbcVLFVIj8oenmhIiyu-i4g7kyfgoxAffQ78yjMqf67QMC5s_sKVmGmTWKp5NMN0VMIZLUiyT-Cpv_tBGM4miOrf7Hvp" id="10" name="Picture 2"/>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rrowheads="1" noChangeAspect="1"/>
            </p:cNvPicPr>
            <p:nvPr userDrawn="1"/>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1"/>
            <a:srcRect/>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10596562" y="6368255"/>
              <a:ext cx="1495425" cy="409575"/>
            </a:xfrm>
            <a:prstGeom prst="rect">
              <a:avLst/>
            </a:prstGeom>
            <a:noFill/>
          </p:spPr>
        </p:pic>
      </p:gr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5.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twoTxTwoObj">
  <p:cSld name="Comparison">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9788" y="365125"/>
            <a:ext cx="10515600" cy="1325563"/>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lang="en-US">
                <a:uFillTx/>
              </a:rPr>
              <a:t>Click to edit Master title style</a:t>
            </a: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Tex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9788" y="1681163"/>
            <a:ext cx="5157787" cy="823912"/>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b"/>
          <a:lstStyle>
            <a:lvl1pPr indent="0" marL="0">
              <a:buNone/>
              <a:defRPr b="1" sz="2400">
                <a:uFillTx/>
              </a:defRPr>
            </a:lvl1pPr>
            <a:lvl2pPr indent="0" marL="457200">
              <a:buNone/>
              <a:defRPr b="1" sz="2000">
                <a:uFillTx/>
              </a:defRPr>
            </a:lvl2pPr>
            <a:lvl3pPr indent="0" marL="914400">
              <a:buNone/>
              <a:defRPr b="1" sz="1800">
                <a:uFillTx/>
              </a:defRPr>
            </a:lvl3pPr>
            <a:lvl4pPr indent="0" marL="1371600">
              <a:buNone/>
              <a:defRPr b="1" sz="1600">
                <a:uFillTx/>
              </a:defRPr>
            </a:lvl4pPr>
            <a:lvl5pPr indent="0" marL="1828800">
              <a:buNone/>
              <a:defRPr b="1" sz="1600">
                <a:uFillTx/>
              </a:defRPr>
            </a:lvl5pPr>
            <a:lvl6pPr indent="0" marL="2286000">
              <a:buNone/>
              <a:defRPr b="1" sz="1600">
                <a:uFillTx/>
              </a:defRPr>
            </a:lvl6pPr>
            <a:lvl7pPr indent="0" marL="2743200">
              <a:buNone/>
              <a:defRPr b="1" sz="1600">
                <a:uFillTx/>
              </a:defRPr>
            </a:lvl7pPr>
            <a:lvl8pPr indent="0" marL="3200400">
              <a:buNone/>
              <a:defRPr b="1" sz="1600">
                <a:uFillTx/>
              </a:defRPr>
            </a:lvl8pPr>
            <a:lvl9pPr indent="0" marL="3657600">
              <a:buNone/>
              <a:defRPr b="1" sz="1600">
                <a:uFillTx/>
              </a:defRPr>
            </a:lvl9pPr>
          </a:lstStyle>
          <a:p>
            <a:pPr lvl="0"/>
            <a:r>
              <a:rPr lang="en-US">
                <a:uFillTx/>
              </a:rPr>
              <a:t>Edit Master text styles</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Content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2" sz="half"/>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9788" y="2505075"/>
            <a:ext cx="5157787" cy="3684588"/>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Text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3" sz="quarter"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6172200" y="1681163"/>
            <a:ext cx="5183188" cy="823912"/>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b"/>
          <a:lstStyle>
            <a:lvl1pPr indent="0" marL="0">
              <a:buNone/>
              <a:defRPr b="1" sz="2400">
                <a:uFillTx/>
              </a:defRPr>
            </a:lvl1pPr>
            <a:lvl2pPr indent="0" marL="457200">
              <a:buNone/>
              <a:defRPr b="1" sz="2000">
                <a:uFillTx/>
              </a:defRPr>
            </a:lvl2pPr>
            <a:lvl3pPr indent="0" marL="914400">
              <a:buNone/>
              <a:defRPr b="1" sz="1800">
                <a:uFillTx/>
              </a:defRPr>
            </a:lvl3pPr>
            <a:lvl4pPr indent="0" marL="1371600">
              <a:buNone/>
              <a:defRPr b="1" sz="1600">
                <a:uFillTx/>
              </a:defRPr>
            </a:lvl4pPr>
            <a:lvl5pPr indent="0" marL="1828800">
              <a:buNone/>
              <a:defRPr b="1" sz="1600">
                <a:uFillTx/>
              </a:defRPr>
            </a:lvl5pPr>
            <a:lvl6pPr indent="0" marL="2286000">
              <a:buNone/>
              <a:defRPr b="1" sz="1600">
                <a:uFillTx/>
              </a:defRPr>
            </a:lvl6pPr>
            <a:lvl7pPr indent="0" marL="2743200">
              <a:buNone/>
              <a:defRPr b="1" sz="1600">
                <a:uFillTx/>
              </a:defRPr>
            </a:lvl7pPr>
            <a:lvl8pPr indent="0" marL="3200400">
              <a:buNone/>
              <a:defRPr b="1" sz="1600">
                <a:uFillTx/>
              </a:defRPr>
            </a:lvl8pPr>
            <a:lvl9pPr indent="0" marL="3657600">
              <a:buNone/>
              <a:defRPr b="1" sz="1600">
                <a:uFillTx/>
              </a:defRPr>
            </a:lvl9pPr>
          </a:lstStyle>
          <a:p>
            <a:pPr lvl="0"/>
            <a:r>
              <a:rPr lang="en-US">
                <a:uFillTx/>
              </a:rPr>
              <a:t>Edit Master text styles</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Content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4" sz="quarte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6172200" y="2505075"/>
            <a:ext cx="5183188" cy="3684588"/>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7" name="Date Placeholder 6"/>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C3AD6A7-CE39-406F-82EB-91E6FA21E1F8}" type="datetimeFigureOut">
              <a:rPr lang="en-GB" smtClean="0">
                <a:uFillTx/>
              </a:rPr>
              <a:t>13/06/2020</a:t>
            </a:fld>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8" name="Footer Placeholder 7"/>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9" name="Slide Number Placeholder 8"/>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318476D3-E0E1-4BFE-8ED7-19C4CB950024}" type="slidenum">
              <a:rPr lang="en-GB" smtClean="0">
                <a:uFillTx/>
              </a:rPr>
              <a:t>‹#›</a:t>
            </a:fld>
            <a:endParaRPr lang="en-GB">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6.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titleOnly">
  <p:cSld name="Title Only">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lang="en-US">
                <a:uFillTx/>
              </a:rPr>
              <a:t>Click to edit Master title style</a:t>
            </a: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Date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C3AD6A7-CE39-406F-82EB-91E6FA21E1F8}" type="datetimeFigureOut">
              <a:rPr lang="en-GB" smtClean="0">
                <a:uFillTx/>
              </a:rPr>
              <a:t>13/06/2020</a:t>
            </a:fld>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Footer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Slide Number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318476D3-E0E1-4BFE-8ED7-19C4CB950024}" type="slidenum">
              <a:rPr lang="en-GB" smtClean="0">
                <a:uFillTx/>
              </a:rPr>
              <a:t>‹#›</a:t>
            </a:fld>
            <a:endParaRPr lang="en-GB">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7.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blank">
  <p:cSld name="Blank">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Date Placeholder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C3AD6A7-CE39-406F-82EB-91E6FA21E1F8}" type="datetimeFigureOut">
              <a:rPr lang="en-GB" smtClean="0">
                <a:uFillTx/>
              </a:rPr>
              <a:t>13/06/2020</a:t>
            </a:fld>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Footer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Slide Number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318476D3-E0E1-4BFE-8ED7-19C4CB950024}" type="slidenum">
              <a:rPr lang="en-GB" smtClean="0">
                <a:uFillTx/>
              </a:rPr>
              <a:t>‹#›</a:t>
            </a:fld>
            <a:endParaRPr lang="en-GB">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8.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objTx">
  <p:cSld name="Content with Caption">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9788" y="457200"/>
            <a:ext cx="3932237" cy="1600200"/>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b"/>
          <a:lstStyle>
            <a:lvl1pPr>
              <a:defRPr sz="3200">
                <a:uFillTx/>
              </a:defRPr>
            </a:lvl1pPr>
          </a:lstStyle>
          <a:p>
            <a:r>
              <a:rPr lang="en-US">
                <a:uFillTx/>
              </a:rPr>
              <a:t>Click to edit Master title style</a:t>
            </a: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5183188" y="987425"/>
            <a:ext cx="6172200" cy="487362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a:defRPr sz="3200">
                <a:uFillTx/>
              </a:defRPr>
            </a:lvl1pPr>
            <a:lvl2pPr>
              <a:defRPr sz="2800">
                <a:uFillTx/>
              </a:defRPr>
            </a:lvl2pPr>
            <a:lvl3pPr>
              <a:defRPr sz="2400">
                <a:uFillTx/>
              </a:defRPr>
            </a:lvl3pPr>
            <a:lvl4pPr>
              <a:defRPr sz="2000">
                <a:uFillTx/>
              </a:defRPr>
            </a:lvl4pPr>
            <a:lvl5pPr>
              <a:defRPr sz="2000">
                <a:uFillTx/>
              </a:defRPr>
            </a:lvl5pPr>
            <a:lvl6pPr>
              <a:defRPr sz="2000">
                <a:uFillTx/>
              </a:defRPr>
            </a:lvl6pPr>
            <a:lvl7pPr>
              <a:defRPr sz="2000">
                <a:uFillTx/>
              </a:defRPr>
            </a:lvl7pPr>
            <a:lvl8pPr>
              <a:defRPr sz="2000">
                <a:uFillTx/>
              </a:defRPr>
            </a:lvl8pPr>
            <a:lvl9pPr>
              <a:defRPr sz="2000">
                <a:uFillTx/>
              </a:defRPr>
            </a:lvl9p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Text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2" sz="half"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9788" y="2057400"/>
            <a:ext cx="3932237" cy="3811588"/>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indent="0" marL="0">
              <a:buNone/>
              <a:defRPr sz="1600">
                <a:uFillTx/>
              </a:defRPr>
            </a:lvl1pPr>
            <a:lvl2pPr indent="0" marL="457200">
              <a:buNone/>
              <a:defRPr sz="1400">
                <a:uFillTx/>
              </a:defRPr>
            </a:lvl2pPr>
            <a:lvl3pPr indent="0" marL="914400">
              <a:buNone/>
              <a:defRPr sz="1200">
                <a:uFillTx/>
              </a:defRPr>
            </a:lvl3pPr>
            <a:lvl4pPr indent="0" marL="1371600">
              <a:buNone/>
              <a:defRPr sz="1000">
                <a:uFillTx/>
              </a:defRPr>
            </a:lvl4pPr>
            <a:lvl5pPr indent="0" marL="1828800">
              <a:buNone/>
              <a:defRPr sz="1000">
                <a:uFillTx/>
              </a:defRPr>
            </a:lvl5pPr>
            <a:lvl6pPr indent="0" marL="2286000">
              <a:buNone/>
              <a:defRPr sz="1000">
                <a:uFillTx/>
              </a:defRPr>
            </a:lvl6pPr>
            <a:lvl7pPr indent="0" marL="2743200">
              <a:buNone/>
              <a:defRPr sz="1000">
                <a:uFillTx/>
              </a:defRPr>
            </a:lvl7pPr>
            <a:lvl8pPr indent="0" marL="3200400">
              <a:buNone/>
              <a:defRPr sz="1000">
                <a:uFillTx/>
              </a:defRPr>
            </a:lvl8pPr>
            <a:lvl9pPr indent="0" marL="3657600">
              <a:buNone/>
              <a:defRPr sz="1000">
                <a:uFillTx/>
              </a:defRPr>
            </a:lvl9pPr>
          </a:lstStyle>
          <a:p>
            <a:pPr lvl="0"/>
            <a:r>
              <a:rPr lang="en-US">
                <a:uFillTx/>
              </a:rPr>
              <a:t>Edit Master text styles</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Date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C3AD6A7-CE39-406F-82EB-91E6FA21E1F8}" type="datetimeFigureOut">
              <a:rPr lang="en-GB" smtClean="0">
                <a:uFillTx/>
              </a:rPr>
              <a:t>13/06/2020</a:t>
            </a:fld>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Foot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7" name="Slide Number Placeholder 6"/>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318476D3-E0E1-4BFE-8ED7-19C4CB950024}" type="slidenum">
              <a:rPr lang="en-GB" smtClean="0">
                <a:uFillTx/>
              </a:rPr>
              <a:t>‹#›</a:t>
            </a:fld>
            <a:endParaRPr lang="en-GB">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9.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picTx">
  <p:cSld name="Picture with Caption">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9788" y="457200"/>
            <a:ext cx="3932237" cy="1600200"/>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b"/>
          <a:lstStyle>
            <a:lvl1pPr>
              <a:defRPr sz="3200">
                <a:uFillTx/>
              </a:defRPr>
            </a:lvl1pPr>
          </a:lstStyle>
          <a:p>
            <a:r>
              <a:rPr lang="en-US">
                <a:uFillTx/>
              </a:rPr>
              <a:t>Click to edit Master title style</a:t>
            </a: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Picture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pic"/>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5183188" y="987425"/>
            <a:ext cx="6172200" cy="487362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indent="0" marL="0">
              <a:buNone/>
              <a:defRPr sz="3200">
                <a:uFillTx/>
              </a:defRPr>
            </a:lvl1pPr>
            <a:lvl2pPr indent="0" marL="457200">
              <a:buNone/>
              <a:defRPr sz="2800">
                <a:uFillTx/>
              </a:defRPr>
            </a:lvl2pPr>
            <a:lvl3pPr indent="0" marL="914400">
              <a:buNone/>
              <a:defRPr sz="2400">
                <a:uFillTx/>
              </a:defRPr>
            </a:lvl3pPr>
            <a:lvl4pPr indent="0" marL="1371600">
              <a:buNone/>
              <a:defRPr sz="2000">
                <a:uFillTx/>
              </a:defRPr>
            </a:lvl4pPr>
            <a:lvl5pPr indent="0" marL="1828800">
              <a:buNone/>
              <a:defRPr sz="2000">
                <a:uFillTx/>
              </a:defRPr>
            </a:lvl5pPr>
            <a:lvl6pPr indent="0" marL="2286000">
              <a:buNone/>
              <a:defRPr sz="2000">
                <a:uFillTx/>
              </a:defRPr>
            </a:lvl6pPr>
            <a:lvl7pPr indent="0" marL="2743200">
              <a:buNone/>
              <a:defRPr sz="2000">
                <a:uFillTx/>
              </a:defRPr>
            </a:lvl7pPr>
            <a:lvl8pPr indent="0" marL="3200400">
              <a:buNone/>
              <a:defRPr sz="2000">
                <a:uFillTx/>
              </a:defRPr>
            </a:lvl8pPr>
            <a:lvl9pPr indent="0" marL="3657600">
              <a:buNone/>
              <a:defRPr sz="2000">
                <a:uFillTx/>
              </a:defRPr>
            </a:lvl9pPr>
          </a:lstStyle>
          <a:p>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Text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2" sz="half"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9788" y="2057400"/>
            <a:ext cx="3932237" cy="3811588"/>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indent="0" marL="0">
              <a:buNone/>
              <a:defRPr sz="1600">
                <a:uFillTx/>
              </a:defRPr>
            </a:lvl1pPr>
            <a:lvl2pPr indent="0" marL="457200">
              <a:buNone/>
              <a:defRPr sz="1400">
                <a:uFillTx/>
              </a:defRPr>
            </a:lvl2pPr>
            <a:lvl3pPr indent="0" marL="914400">
              <a:buNone/>
              <a:defRPr sz="1200">
                <a:uFillTx/>
              </a:defRPr>
            </a:lvl3pPr>
            <a:lvl4pPr indent="0" marL="1371600">
              <a:buNone/>
              <a:defRPr sz="1000">
                <a:uFillTx/>
              </a:defRPr>
            </a:lvl4pPr>
            <a:lvl5pPr indent="0" marL="1828800">
              <a:buNone/>
              <a:defRPr sz="1000">
                <a:uFillTx/>
              </a:defRPr>
            </a:lvl5pPr>
            <a:lvl6pPr indent="0" marL="2286000">
              <a:buNone/>
              <a:defRPr sz="1000">
                <a:uFillTx/>
              </a:defRPr>
            </a:lvl6pPr>
            <a:lvl7pPr indent="0" marL="2743200">
              <a:buNone/>
              <a:defRPr sz="1000">
                <a:uFillTx/>
              </a:defRPr>
            </a:lvl7pPr>
            <a:lvl8pPr indent="0" marL="3200400">
              <a:buNone/>
              <a:defRPr sz="1000">
                <a:uFillTx/>
              </a:defRPr>
            </a:lvl8pPr>
            <a:lvl9pPr indent="0" marL="3657600">
              <a:buNone/>
              <a:defRPr sz="1000">
                <a:uFillTx/>
              </a:defRPr>
            </a:lvl9pPr>
          </a:lstStyle>
          <a:p>
            <a:pPr lvl="0"/>
            <a:r>
              <a:rPr lang="en-US">
                <a:uFillTx/>
              </a:rPr>
              <a:t>Edit Master text styles</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Date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C3AD6A7-CE39-406F-82EB-91E6FA21E1F8}" type="datetimeFigureOut">
              <a:rPr lang="en-GB" smtClean="0">
                <a:uFillTx/>
              </a:rPr>
              <a:t>13/06/2020</a:t>
            </a:fld>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Foot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7" name="Slide Number Placeholder 6"/>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318476D3-E0E1-4BFE-8ED7-19C4CB950024}" type="slidenum">
              <a:rPr lang="en-GB" smtClean="0">
                <a:uFillTx/>
              </a:rPr>
              <a:t>‹#›</a:t>
            </a:fld>
            <a:endParaRPr lang="en-GB">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10.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vertTx">
  <p:cSld name="Title and Vertical Text">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lang="en-US">
                <a:uFillTx/>
              </a:rPr>
              <a:t>Click to edit Master title style</a:t>
            </a: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Vertical Tex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orient="vert"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vert="eaVert"/>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Date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C3AD6A7-CE39-406F-82EB-91E6FA21E1F8}" type="datetimeFigureOut">
              <a:rPr lang="en-GB" smtClean="0">
                <a:uFillTx/>
              </a:rPr>
              <a:t>13/06/2020</a:t>
            </a:fld>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Footer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Slide Numb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318476D3-E0E1-4BFE-8ED7-19C4CB950024}" type="slidenum">
              <a:rPr lang="en-GB" smtClean="0">
                <a:uFillTx/>
              </a:rPr>
              <a:t>‹#›</a:t>
            </a:fld>
            <a:endParaRPr lang="en-GB">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11.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vertTitleAndTx">
  <p:cSld name="Vertical Title and Text">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Vertical 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orient="vert"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724900" y="365125"/>
            <a:ext cx="2628900" cy="5811838"/>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vert="eaVert"/>
          <a:lstStyle/>
          <a:p>
            <a:r>
              <a:rPr lang="en-US">
                <a:uFillTx/>
              </a:rPr>
              <a:t>Click to edit Master title style</a:t>
            </a: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Vertical Tex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orient="vert"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8200" y="365125"/>
            <a:ext cx="7734300" cy="5811838"/>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vert="eaVert"/>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Date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C3AD6A7-CE39-406F-82EB-91E6FA21E1F8}" type="datetimeFigureOut">
              <a:rPr lang="en-GB" smtClean="0">
                <a:uFillTx/>
              </a:rPr>
              <a:t>13/06/2020</a:t>
            </a:fld>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Footer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Slide Numb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318476D3-E0E1-4BFE-8ED7-19C4CB950024}" type="slidenum">
              <a:rPr lang="en-GB" smtClean="0">
                <a:uFillTx/>
              </a:rPr>
              <a:t>‹#›</a:t>
            </a:fld>
            <a:endParaRPr lang="en-GB">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Masters/_rels/slideMaster1.xml.rels><?xml version="1.0" standalone="yes" ?><Relationships xmlns="http://schemas.openxmlformats.org/package/2006/relationships"><Relationship Id="rId1" Target="../media/image1.png" Type="http://schemas.openxmlformats.org/officeDocument/2006/relationships/image"></Relationship><Relationship Id="rId2" Target="../slideLayouts/slideLayout1.xml" Type="http://schemas.openxmlformats.org/officeDocument/2006/relationships/slideLayout"></Relationship><Relationship Id="rId3" Target="../slideLayouts/slideLayout2.xml" Type="http://schemas.openxmlformats.org/officeDocument/2006/relationships/slideLayout"></Relationship><Relationship Id="rId4" Target="../slideLayouts/slideLayout3.xml" Type="http://schemas.openxmlformats.org/officeDocument/2006/relationships/slideLayout"></Relationship><Relationship Id="rId5" Target="../slideLayouts/slideLayout4.xml" Type="http://schemas.openxmlformats.org/officeDocument/2006/relationships/slideLayout"></Relationship><Relationship Id="rId6" Target="../slideLayouts/slideLayout5.xml" Type="http://schemas.openxmlformats.org/officeDocument/2006/relationships/slideLayout"></Relationship><Relationship Id="rId7" Target="../slideLayouts/slideLayout6.xml" Type="http://schemas.openxmlformats.org/officeDocument/2006/relationships/slideLayout"></Relationship><Relationship Id="rId8" Target="../slideLayouts/slideLayout7.xml" Type="http://schemas.openxmlformats.org/officeDocument/2006/relationships/slideLayout"></Relationship><Relationship Id="rId9" Target="../slideLayouts/slideLayout8.xml" Type="http://schemas.openxmlformats.org/officeDocument/2006/relationships/slideLayout"></Relationship><Relationship Id="rId10" Target="../slideLayouts/slideLayout9.xml" Type="http://schemas.openxmlformats.org/officeDocument/2006/relationships/slideLayout"></Relationship><Relationship Id="rId11" Target="../slideLayouts/slideLayout10.xml" Type="http://schemas.openxmlformats.org/officeDocument/2006/relationships/slideLayout"></Relationship><Relationship Id="rId12" Target="../slideLayouts/slideLayout11.xml" Type="http://schemas.openxmlformats.org/officeDocument/2006/relationships/slideLayout"></Relationship><Relationship Id="rId13" Target="../theme/theme1.xml" Type="http://schemas.openxmlformats.org/officeDocument/2006/relationships/theme"></Relationship></Relationships>
</file>

<file path=ppt/slideMasters/slideMaster1.xml><?xml version="1.0" encoding="utf-8"?>
<p:sldMaster xmlns:a="http://schemas.openxmlformats.org/drawingml/2006/main" xmlns:p="http://schemas.openxmlformats.org/presentationml/2006/main" xmlns:s="http://schemas.openxmlformats.org/officeDocument/2006/sharedTypes" xmlns:r="http://schemas.openxmlformats.org/officeDocument/2006/relationships">
  <p:cSld>
    <p:bg>
      <p:bgPr>
        <a:solidFill>
          <a:srgbClr val="0099CC"/>
        </a:solidFill>
        <a:effectLst/>
      </p:bgPr>
    </p:bg>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Placeholder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8200" y="365125"/>
            <a:ext cx="10515600" cy="866775"/>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bIns="45720" lIns="91440" rIns="91440" rtlCol="0" tIns="45720" vert="horz">
            <a:normAutofit/>
          </a:bodyPr>
          <a:lstStyle/>
          <a:p>
            <a:r>
              <a:rPr dirty="0" lang="en-US">
                <a:uFillTx/>
              </a:rPr>
              <a:t>Click to edit Master title style</a:t>
            </a:r>
            <a:endParaRPr dirty="0"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Tex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8200" y="1431925"/>
            <a:ext cx="10515600" cy="4351338"/>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bIns="45720" lIns="91440" rIns="91440" rtlCol="0" tIns="45720" vert="horz">
            <a:normAutofit/>
          </a:bodyPr>
          <a:lstStyle/>
          <a:p>
            <a:pPr lvl="0"/>
            <a:r>
              <a:rPr dirty="0" lang="en-US">
                <a:uFillTx/>
              </a:rPr>
              <a:t>Edit Master text styles</a:t>
            </a:r>
          </a:p>
          <a:p>
            <a:pPr lvl="1"/>
            <a:r>
              <a:rPr dirty="0" lang="en-US">
                <a:uFillTx/>
              </a:rPr>
              <a:t>Second level</a:t>
            </a:r>
          </a:p>
          <a:p>
            <a:pPr lvl="2"/>
            <a:r>
              <a:rPr dirty="0" lang="en-US">
                <a:uFillTx/>
              </a:rPr>
              <a:t>Third level</a:t>
            </a:r>
          </a:p>
          <a:p>
            <a:pPr lvl="3"/>
            <a:r>
              <a:rPr dirty="0" lang="en-US">
                <a:uFillTx/>
              </a:rPr>
              <a:t>Fourth level</a:t>
            </a:r>
          </a:p>
          <a:p>
            <a:pPr lvl="4"/>
            <a:r>
              <a:rPr dirty="0" lang="en-US">
                <a:uFillTx/>
              </a:rPr>
              <a:t>Fifth level</a:t>
            </a:r>
            <a:endParaRPr dirty="0"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Date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2"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8200" y="6356350"/>
            <a:ext cx="2743200" cy="365125"/>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bIns="45720" lIns="91440" rIns="91440" rtlCol="0" tIns="45720" vert="horz"/>
          <a:lstStyle>
            <a:lvl1pPr algn="l">
              <a:defRPr sz="1200">
                <a:solidFill>
                  <a:schemeClr val="tx1">
                    <a:tint val="75000"/>
                  </a:schemeClr>
                </a:solidFill>
                <a:uFillTx/>
              </a:defRPr>
            </a:lvl1pPr>
          </a:lstStyle>
          <a:p>
            <a:fld id="{EC3AD6A7-CE39-406F-82EB-91E6FA21E1F8}" type="datetimeFigureOut">
              <a:rPr lang="en-GB" smtClean="0">
                <a:uFillTx/>
              </a:rPr>
              <a:t>13/06/2020</a:t>
            </a:fld>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Footer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3"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038600" y="6356350"/>
            <a:ext cx="4114800" cy="365125"/>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bIns="45720" lIns="91440" rIns="91440" rtlCol="0" tIns="45720" vert="horz"/>
          <a:lstStyle>
            <a:lvl1pPr algn="ctr">
              <a:defRPr sz="1200">
                <a:solidFill>
                  <a:schemeClr val="tx1">
                    <a:tint val="75000"/>
                  </a:schemeClr>
                </a:solidFill>
                <a:uFillTx/>
              </a:defRPr>
            </a:lvl1pPr>
          </a:lstStyle>
          <a:p>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Slide Numb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4"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610600" y="6356350"/>
            <a:ext cx="2743200" cy="365125"/>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bIns="45720" lIns="91440" rIns="91440" rtlCol="0" tIns="45720" vert="horz"/>
          <a:lstStyle>
            <a:lvl1pPr algn="r">
              <a:defRPr sz="1200">
                <a:solidFill>
                  <a:schemeClr val="tx1">
                    <a:tint val="75000"/>
                  </a:schemeClr>
                </a:solidFill>
                <a:uFillTx/>
              </a:defRPr>
            </a:lvl1pPr>
          </a:lstStyle>
          <a:p>
            <a:fld id="{318476D3-E0E1-4BFE-8ED7-19C4CB950024}" type="slidenum">
              <a:rPr lang="en-GB" smtClean="0">
                <a:uFillTx/>
              </a:rPr>
              <a:t>‹#›</a:t>
            </a:fld>
            <a:endParaRPr lang="en-GB">
              <a:uFillTx/>
            </a:endParaRPr>
          </a:p>
        </p:txBody>
      </p:sp>
      <p:grpSp>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7" name="Group 6"/>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userDrawn="1"/>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6288087"/>
            <a:ext cx="12192000" cy="569913"/>
            <a:chOff x="0" y="6288087"/>
            <a:chExt cx="12192000" cy="569913"/>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8" name="Rectangle 7"/>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p:cNvSpPr>
            <p:nvPr userDrawn="1"/>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6288087"/>
              <a:ext cx="12192000" cy="569913"/>
            </a:xfrm>
            <a:prstGeom prst="rect">
              <a:avLst/>
            </a:prstGeom>
            <a:solidFill>
              <a:schemeClr val="bg1"/>
            </a:solidFill>
            <a:ln>
              <a:noFill/>
            </a:ln>
          </p:spPr>
          <p: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rtlCol="0"/>
            <a:lstStyle/>
            <a:p>
              <a:pPr algn="ctr"/>
              <a:endParaRPr lang="en-GB">
                <a:uFillTx/>
              </a:endParaRP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descr="https://lh3.googleusercontent.com/ljKLGXPsRZP9UfPRCi7l7sqe-5i5hSZX7OzFkLd5zGYSYbcVLFVIj8oenmhIiyu-i4g7kyfgoxAffQ78yjMqf67QMC5s_sKVmGmTWKp5NMN0VMIZLUiyT-Cpv_tBGM4miOrf7Hvp" id="9" name="Picture 2"/>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rrowheads="1" noChangeAspect="1"/>
            </p:cNvPicPr>
            <p:nvPr userDrawn="1"/>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1"/>
            <a:srcRect/>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10596562" y="6368255"/>
              <a:ext cx="1495425" cy="409575"/>
            </a:xfrm>
            <a:prstGeom prst="rect">
              <a:avLst/>
            </a:prstGeom>
            <a:noFill/>
          </p:spPr>
        </p:pic>
      </p:grpSp>
    </p:spTree>
  </p:cSld>
  <p:clrMap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ccent1="accent1" accent2="accent2" accent3="accent3" accent4="accent4" accent5="accent5" accent6="accent6" bg1="lt1" bg2="lt2" folHlink="folHlink" hlink="hlink" tx1="dk1" tx2="dk2"/>
  <p:sldLayoutIdLst>
    <p:sldLayoutId r:id="rId2" id="2147483661"/>
    <p:sldLayoutId r:id="rId3" id="2147483662"/>
    <p:sldLayoutId r:id="rId4" id="2147483663"/>
    <p:sldLayoutId r:id="rId5" id="2147483664"/>
    <p:sldLayoutId r:id="rId6" id="2147483665"/>
    <p:sldLayoutId r:id="rId7" id="2147483666"/>
    <p:sldLayoutId r:id="rId8" id="2147483667"/>
    <p:sldLayoutId r:id="rId9" id="2147483668"/>
    <p:sldLayoutId r:id="rId10" id="2147483669"/>
    <p:sldLayoutId r:id="rId11" id="2147483670"/>
    <p:sldLayoutId r:id="rId12" id="2147483671"/>
  </p:sldLayoutIdLst>
  <p:txStyles>
    <p:title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vl1pPr algn="l" defTabSz="914400" eaLnBrk="1" hangingPunct="1" latinLnBrk="0" rtl="0">
        <a:lnSpc>
          <a:spcPct val="90000"/>
        </a:lnSpc>
        <a:spcBef>
          <a:spcPct val="0"/>
        </a:spcBef>
        <a:buNone/>
        <a:defRPr b="1" kern="1200" sz="4400">
          <a:solidFill>
            <a:schemeClr val="bg1"/>
          </a:solidFill>
          <a:uFillTx/>
          <a:latin charset="0" panose="020B0604020202020204" pitchFamily="34" typeface="Arial"/>
          <a:ea typeface="+mj-ea"/>
          <a:cs charset="0" panose="020B0604020202020204" pitchFamily="34" typeface="Arial"/>
        </a:defRPr>
      </a:lvl1pPr>
    </p:titleStyle>
    <p:body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vl1pPr algn="l" defTabSz="914400" eaLnBrk="1" hangingPunct="1" indent="-228600" latinLnBrk="0" marL="228600" rtl="0">
        <a:lnSpc>
          <a:spcPct val="90000"/>
        </a:lnSpc>
        <a:spcBef>
          <a:spcPts val="1000"/>
        </a:spcBef>
        <a:buFont charset="0" panose="020B0604020202020204" pitchFamily="34" typeface="Arial"/>
        <a:buChar char="•"/>
        <a:defRPr kern="1200" sz="2800">
          <a:solidFill>
            <a:schemeClr val="bg1"/>
          </a:solidFill>
          <a:uFillTx/>
          <a:latin typeface="+mn-lt"/>
          <a:ea typeface="+mn-ea"/>
          <a:cs typeface="+mn-cs"/>
        </a:defRPr>
      </a:lvl1pPr>
      <a:lvl2pPr algn="l" defTabSz="914400" eaLnBrk="1" hangingPunct="1" indent="-228600" latinLnBrk="0" marL="685800" rtl="0">
        <a:lnSpc>
          <a:spcPct val="90000"/>
        </a:lnSpc>
        <a:spcBef>
          <a:spcPts val="500"/>
        </a:spcBef>
        <a:buFont charset="0" panose="020B0604020202020204" pitchFamily="34" typeface="Arial"/>
        <a:buChar char="•"/>
        <a:defRPr kern="1200" sz="2400">
          <a:solidFill>
            <a:schemeClr val="bg1"/>
          </a:solidFill>
          <a:uFillTx/>
          <a:latin typeface="+mn-lt"/>
          <a:ea typeface="+mn-ea"/>
          <a:cs typeface="+mn-cs"/>
        </a:defRPr>
      </a:lvl2pPr>
      <a:lvl3pPr algn="l" defTabSz="914400" eaLnBrk="1" hangingPunct="1" indent="-228600" latinLnBrk="0" marL="1143000" rtl="0">
        <a:lnSpc>
          <a:spcPct val="90000"/>
        </a:lnSpc>
        <a:spcBef>
          <a:spcPts val="500"/>
        </a:spcBef>
        <a:buFont charset="0" panose="020B0604020202020204" pitchFamily="34" typeface="Arial"/>
        <a:buChar char="•"/>
        <a:defRPr kern="1200" sz="2000">
          <a:solidFill>
            <a:schemeClr val="bg1"/>
          </a:solidFill>
          <a:uFillTx/>
          <a:latin typeface="+mn-lt"/>
          <a:ea typeface="+mn-ea"/>
          <a:cs typeface="+mn-cs"/>
        </a:defRPr>
      </a:lvl3pPr>
      <a:lvl4pPr algn="l" defTabSz="914400" eaLnBrk="1" hangingPunct="1" indent="-228600" latinLnBrk="0" marL="1600200" rtl="0">
        <a:lnSpc>
          <a:spcPct val="90000"/>
        </a:lnSpc>
        <a:spcBef>
          <a:spcPts val="500"/>
        </a:spcBef>
        <a:buFont charset="0" panose="020B0604020202020204" pitchFamily="34" typeface="Arial"/>
        <a:buChar char="•"/>
        <a:defRPr kern="1200" sz="1800">
          <a:solidFill>
            <a:schemeClr val="bg1"/>
          </a:solidFill>
          <a:uFillTx/>
          <a:latin typeface="+mn-lt"/>
          <a:ea typeface="+mn-ea"/>
          <a:cs typeface="+mn-cs"/>
        </a:defRPr>
      </a:lvl4pPr>
      <a:lvl5pPr algn="l" defTabSz="914400" eaLnBrk="1" hangingPunct="1" indent="-228600" latinLnBrk="0" marL="2057400" rtl="0">
        <a:lnSpc>
          <a:spcPct val="90000"/>
        </a:lnSpc>
        <a:spcBef>
          <a:spcPts val="500"/>
        </a:spcBef>
        <a:buFont charset="0" panose="020B0604020202020204" pitchFamily="34" typeface="Arial"/>
        <a:buChar char="•"/>
        <a:defRPr kern="1200" sz="1800">
          <a:solidFill>
            <a:schemeClr val="bg1"/>
          </a:solidFill>
          <a:uFillTx/>
          <a:latin typeface="+mn-lt"/>
          <a:ea typeface="+mn-ea"/>
          <a:cs typeface="+mn-cs"/>
        </a:defRPr>
      </a:lvl5pPr>
      <a:lvl6pPr algn="l" defTabSz="914400" eaLnBrk="1" hangingPunct="1" indent="-228600" latinLnBrk="0" marL="2514600" rtl="0">
        <a:lnSpc>
          <a:spcPct val="90000"/>
        </a:lnSpc>
        <a:spcBef>
          <a:spcPts val="500"/>
        </a:spcBef>
        <a:buFont charset="0" panose="020B0604020202020204" pitchFamily="34" typeface="Arial"/>
        <a:buChar char="•"/>
        <a:defRPr kern="1200" sz="1800">
          <a:solidFill>
            <a:schemeClr val="tx1"/>
          </a:solidFill>
          <a:uFillTx/>
          <a:latin typeface="+mn-lt"/>
          <a:ea typeface="+mn-ea"/>
          <a:cs typeface="+mn-cs"/>
        </a:defRPr>
      </a:lvl6pPr>
      <a:lvl7pPr algn="l" defTabSz="914400" eaLnBrk="1" hangingPunct="1" indent="-228600" latinLnBrk="0" marL="2971800" rtl="0">
        <a:lnSpc>
          <a:spcPct val="90000"/>
        </a:lnSpc>
        <a:spcBef>
          <a:spcPts val="500"/>
        </a:spcBef>
        <a:buFont charset="0" panose="020B0604020202020204" pitchFamily="34" typeface="Arial"/>
        <a:buChar char="•"/>
        <a:defRPr kern="1200" sz="1800">
          <a:solidFill>
            <a:schemeClr val="tx1"/>
          </a:solidFill>
          <a:uFillTx/>
          <a:latin typeface="+mn-lt"/>
          <a:ea typeface="+mn-ea"/>
          <a:cs typeface="+mn-cs"/>
        </a:defRPr>
      </a:lvl7pPr>
      <a:lvl8pPr algn="l" defTabSz="914400" eaLnBrk="1" hangingPunct="1" indent="-228600" latinLnBrk="0" marL="3429000" rtl="0">
        <a:lnSpc>
          <a:spcPct val="90000"/>
        </a:lnSpc>
        <a:spcBef>
          <a:spcPts val="500"/>
        </a:spcBef>
        <a:buFont charset="0" panose="020B0604020202020204" pitchFamily="34" typeface="Arial"/>
        <a:buChar char="•"/>
        <a:defRPr kern="1200" sz="1800">
          <a:solidFill>
            <a:schemeClr val="tx1"/>
          </a:solidFill>
          <a:uFillTx/>
          <a:latin typeface="+mn-lt"/>
          <a:ea typeface="+mn-ea"/>
          <a:cs typeface="+mn-cs"/>
        </a:defRPr>
      </a:lvl8pPr>
      <a:lvl9pPr algn="l" defTabSz="914400" eaLnBrk="1" hangingPunct="1" indent="-228600" latinLnBrk="0" marL="3886200" rtl="0">
        <a:lnSpc>
          <a:spcPct val="90000"/>
        </a:lnSpc>
        <a:spcBef>
          <a:spcPts val="500"/>
        </a:spcBef>
        <a:buFont charset="0" panose="020B0604020202020204" pitchFamily="34" typeface="Arial"/>
        <a:buChar char="•"/>
        <a:defRPr kern="1200" sz="1800">
          <a:solidFill>
            <a:schemeClr val="tx1"/>
          </a:solidFill>
          <a:uFillTx/>
          <a:latin typeface="+mn-lt"/>
          <a:ea typeface="+mn-ea"/>
          <a:cs typeface="+mn-cs"/>
        </a:defRPr>
      </a:lvl9pPr>
    </p:bodyStyle>
    <p:other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defPPr>
        <a:defRPr lang="en-US">
          <a:uFillTx/>
        </a:defRPr>
      </a:defPPr>
      <a:lvl1pPr algn="l" defTabSz="914400" eaLnBrk="1" hangingPunct="1" latinLnBrk="0" marL="0" rtl="0">
        <a:defRPr kern="1200" sz="1800">
          <a:solidFill>
            <a:schemeClr val="tx1"/>
          </a:solidFill>
          <a:uFillTx/>
          <a:latin typeface="+mn-lt"/>
          <a:ea typeface="+mn-ea"/>
          <a:cs typeface="+mn-cs"/>
        </a:defRPr>
      </a:lvl1pPr>
      <a:lvl2pPr algn="l" defTabSz="914400" eaLnBrk="1" hangingPunct="1" latinLnBrk="0" marL="457200" rtl="0">
        <a:defRPr kern="1200" sz="1800">
          <a:solidFill>
            <a:schemeClr val="tx1"/>
          </a:solidFill>
          <a:uFillTx/>
          <a:latin typeface="+mn-lt"/>
          <a:ea typeface="+mn-ea"/>
          <a:cs typeface="+mn-cs"/>
        </a:defRPr>
      </a:lvl2pPr>
      <a:lvl3pPr algn="l" defTabSz="914400" eaLnBrk="1" hangingPunct="1" latinLnBrk="0" marL="914400" rtl="0">
        <a:defRPr kern="1200" sz="1800">
          <a:solidFill>
            <a:schemeClr val="tx1"/>
          </a:solidFill>
          <a:uFillTx/>
          <a:latin typeface="+mn-lt"/>
          <a:ea typeface="+mn-ea"/>
          <a:cs typeface="+mn-cs"/>
        </a:defRPr>
      </a:lvl3pPr>
      <a:lvl4pPr algn="l" defTabSz="914400" eaLnBrk="1" hangingPunct="1" latinLnBrk="0" marL="1371600" rtl="0">
        <a:defRPr kern="1200" sz="1800">
          <a:solidFill>
            <a:schemeClr val="tx1"/>
          </a:solidFill>
          <a:uFillTx/>
          <a:latin typeface="+mn-lt"/>
          <a:ea typeface="+mn-ea"/>
          <a:cs typeface="+mn-cs"/>
        </a:defRPr>
      </a:lvl4pPr>
      <a:lvl5pPr algn="l" defTabSz="914400" eaLnBrk="1" hangingPunct="1" latinLnBrk="0" marL="1828800" rtl="0">
        <a:defRPr kern="1200" sz="1800">
          <a:solidFill>
            <a:schemeClr val="tx1"/>
          </a:solidFill>
          <a:uFillTx/>
          <a:latin typeface="+mn-lt"/>
          <a:ea typeface="+mn-ea"/>
          <a:cs typeface="+mn-cs"/>
        </a:defRPr>
      </a:lvl5pPr>
      <a:lvl6pPr algn="l" defTabSz="914400" eaLnBrk="1" hangingPunct="1" latinLnBrk="0" marL="2286000" rtl="0">
        <a:defRPr kern="1200" sz="1800">
          <a:solidFill>
            <a:schemeClr val="tx1"/>
          </a:solidFill>
          <a:uFillTx/>
          <a:latin typeface="+mn-lt"/>
          <a:ea typeface="+mn-ea"/>
          <a:cs typeface="+mn-cs"/>
        </a:defRPr>
      </a:lvl6pPr>
      <a:lvl7pPr algn="l" defTabSz="914400" eaLnBrk="1" hangingPunct="1" latinLnBrk="0" marL="2743200" rtl="0">
        <a:defRPr kern="1200" sz="1800">
          <a:solidFill>
            <a:schemeClr val="tx1"/>
          </a:solidFill>
          <a:uFillTx/>
          <a:latin typeface="+mn-lt"/>
          <a:ea typeface="+mn-ea"/>
          <a:cs typeface="+mn-cs"/>
        </a:defRPr>
      </a:lvl7pPr>
      <a:lvl8pPr algn="l" defTabSz="914400" eaLnBrk="1" hangingPunct="1" latinLnBrk="0" marL="3200400" rtl="0">
        <a:defRPr kern="1200" sz="1800">
          <a:solidFill>
            <a:schemeClr val="tx1"/>
          </a:solidFill>
          <a:uFillTx/>
          <a:latin typeface="+mn-lt"/>
          <a:ea typeface="+mn-ea"/>
          <a:cs typeface="+mn-cs"/>
        </a:defRPr>
      </a:lvl8pPr>
      <a:lvl9pPr algn="l" defTabSz="914400" eaLnBrk="1" hangingPunct="1" latinLnBrk="0" marL="3657600" rtl="0">
        <a:defRPr kern="1200" sz="1800">
          <a:solidFill>
            <a:schemeClr val="tx1"/>
          </a:solidFill>
          <a:uFillTx/>
          <a:latin typeface="+mn-lt"/>
          <a:ea typeface="+mn-ea"/>
          <a:cs typeface="+mn-cs"/>
        </a:defRPr>
      </a:lvl9pPr>
    </p:otherStyle>
  </p:txStyles>
</p:sldMaster>
</file>

<file path=ppt/slides/_rels/slide1.xml.rels><?xml version="1.0" standalone="yes" ?><Relationships xmlns="http://schemas.openxmlformats.org/package/2006/relationships"><Relationship Id="rId1" Target="../slideLayouts/slideLayout1.xml" Type="http://schemas.openxmlformats.org/officeDocument/2006/relationships/slideLayout"></Relationship><Relationship Id="rId2" Target="../media/image2.jpeg" Type="http://schemas.openxmlformats.org/officeDocument/2006/relationships/image"></Relationship></Relationships>
</file>

<file path=ppt/slides/_rels/slide2.xml.rels><?xml version="1.0" standalone="yes" ?><Relationships xmlns="http://schemas.openxmlformats.org/package/2006/relationships"><Relationship Id="rId1" Target="../slideLayouts/slideLayout2.xml" Type="http://schemas.openxmlformats.org/officeDocument/2006/relationships/slideLayout"></Relationship><Relationship Id="rId2" Target="../media/image3.png" Type="http://schemas.openxmlformats.org/officeDocument/2006/relationships/image"></Relationship></Relationships>
</file>

<file path=ppt/slides/_rels/slide3.xml.rels><?xml version="1.0" standalone="yes" ?><Relationships xmlns="http://schemas.openxmlformats.org/package/2006/relationships"><Relationship Id="rId1" Target="../slideLayouts/slideLayout2.xml" Type="http://schemas.openxmlformats.org/officeDocument/2006/relationships/slideLayout"></Relationship><Relationship Id="rId2" Target="../media/image4.png" Type="http://schemas.openxmlformats.org/officeDocument/2006/relationships/image"></Relationship></Relationships>
</file>

<file path=ppt/slides/_rels/slide4.xml.rels><?xml version="1.0" standalone="yes" ?><Relationships xmlns="http://schemas.openxmlformats.org/package/2006/relationships"><Relationship Id="rId1" Target="../slideLayouts/slideLayout2.xml" Type="http://schemas.openxmlformats.org/officeDocument/2006/relationships/slideLayout"></Relationship><Relationship Id="rId2" Target="../notesSlides/notesSlide1.xml" Type="http://schemas.openxmlformats.org/officeDocument/2006/relationships/notesSlide"></Relationship><Relationship Id="rId3" Target="../media/image5.jpg" Type="http://schemas.openxmlformats.org/officeDocument/2006/relationships/image"></Relationship></Relationships>
</file>

<file path=ppt/slides/_rels/slide5.xml.rels><?xml version="1.0" standalone="yes" ?><Relationships xmlns="http://schemas.openxmlformats.org/package/2006/relationships"><Relationship Id="rId1" Target="../slideLayouts/slideLayout2.xml" Type="http://schemas.openxmlformats.org/officeDocument/2006/relationships/slideLayout"></Relationship><Relationship Id="rId2" Target="../media/image6.jpeg" Type="http://schemas.openxmlformats.org/officeDocument/2006/relationships/image"></Relationship></Relationships>
</file>

<file path=ppt/slides/_rels/slide6.xml.rels><?xml version="1.0" standalone="yes" ?><Relationships xmlns="http://schemas.openxmlformats.org/package/2006/relationships"><Relationship Id="rId1" Target="../slideLayouts/slideLayout2.xml" Type="http://schemas.openxmlformats.org/officeDocument/2006/relationships/slideLayout"></Relationship><Relationship Id="rId2" Target="../media/image7.jpeg" Type="http://schemas.openxmlformats.org/officeDocument/2006/relationships/image"></Relationship></Relationships>
</file>

<file path=ppt/slides/_rels/slide7.xml.rels><?xml version="1.0" standalone="yes" ?><Relationships xmlns="http://schemas.openxmlformats.org/package/2006/relationships"><Relationship Id="rId1" Target="../slideLayouts/slideLayout4.xml" Type="http://schemas.openxmlformats.org/officeDocument/2006/relationships/slideLayout"></Relationship><Relationship Id="rId2" Target="../media/image8.jpeg" Type="http://schemas.openxmlformats.org/officeDocument/2006/relationships/image"></Relationship></Relationships>
</file>

<file path=ppt/slides/_rels/slide8.xml.rels><?xml version="1.0" standalone="yes" ?><Relationships xmlns="http://schemas.openxmlformats.org/package/2006/relationships"><Relationship Id="rId1" Target="../slideLayouts/slideLayout4.xml" Type="http://schemas.openxmlformats.org/officeDocument/2006/relationships/slideLayout"></Relationship><Relationship Id="rId2" Target="../notesSlides/notesSlide2.xml" Type="http://schemas.openxmlformats.org/officeDocument/2006/relationships/notesSlide"></Relationship><Relationship Id="rId3" Target="../media/image9.jpg" Type="http://schemas.openxmlformats.org/officeDocument/2006/relationships/image"></Relationship></Relationships>
</file>

<file path=ppt/slides/_rels/slide9.xml.rels><?xml version="1.0" standalone="yes" ?><Relationships xmlns="http://schemas.openxmlformats.org/package/2006/relationships"><Relationship Id="rId1" Target="../slideLayouts/slideLayout4.xml" Type="http://schemas.openxmlformats.org/officeDocument/2006/relationships/slideLayout"></Relationship><Relationship Id="rId2" Target="../notesSlides/notesSlide3.xml" Type="http://schemas.openxmlformats.org/officeDocument/2006/relationships/notesSlide"></Relationship><Relationship Id="rId3" Target="../media/image10.jpg" Type="http://schemas.openxmlformats.org/officeDocument/2006/relationships/image"></Relationship></Relationships>
</file>

<file path=ppt/slides/_rels/slide10.xml.rels><?xml version="1.0" standalone="yes" ?><Relationships xmlns="http://schemas.openxmlformats.org/package/2006/relationships"><Relationship Id="rId1" Target="../slideLayouts/slideLayout4.xml" Type="http://schemas.openxmlformats.org/officeDocument/2006/relationships/slideLayout"></Relationship><Relationship Id="rId2" Target="../media/image11.png" Type="http://schemas.openxmlformats.org/officeDocument/2006/relationships/image"></Relationship></Relationships>
</file>

<file path=ppt/slides/_rels/slide11.xml.rels><?xml version="1.0" standalone="yes" ?><Relationships xmlns="http://schemas.openxmlformats.org/package/2006/relationships"><Relationship Id="rId1" Target="../slideLayouts/slideLayout2.xml" Type="http://schemas.openxmlformats.org/officeDocument/2006/relationships/slideLayout"></Relationship><Relationship Id="rId2" Target="../media/image3.png" Type="http://schemas.openxmlformats.org/officeDocument/2006/relationships/image"></Relationship></Relationships>
</file>

<file path=ppt/slides/_rels/slide12.xml.rels><?xml version="1.0" standalone="yes" ?><Relationships xmlns="http://schemas.openxmlformats.org/package/2006/relationships"><Relationship Id="rId1" Target="../slideLayouts/slideLayout1.xml" Type="http://schemas.openxmlformats.org/officeDocument/2006/relationships/slideLayout"></Relationship></Relationships>
</file>

<file path=ppt/slides/_rels/slide13.xml.rels><?xml version="1.0" standalone="yes" ?><Relationships xmlns="http://schemas.openxmlformats.org/package/2006/relationships"><Relationship Id="rId1" Target="../slideLayouts/slideLayout2.xml" Type="http://schemas.openxmlformats.org/officeDocument/2006/relationships/slideLayout"></Relationship><Relationship Id="rId2" Target="../media/image12.jpeg" Type="http://schemas.openxmlformats.org/officeDocument/2006/relationships/image"></Relationship></Relationships>
</file>

<file path=ppt/slides/_rels/slide14.xml.rels><?xml version="1.0" standalone="yes" ?><Relationships xmlns="http://schemas.openxmlformats.org/package/2006/relationships"><Relationship Id="rId1" Target="../slideLayouts/slideLayout2.xml" Type="http://schemas.openxmlformats.org/officeDocument/2006/relationships/slideLayout"></Relationship><Relationship Id="rId2" Target="../media/image13.jpeg" Type="http://schemas.openxmlformats.org/officeDocument/2006/relationships/image"></Relationship></Relationships>
</file>

<file path=ppt/slides/_rels/slide15.xml.rels><?xml version="1.0" standalone="yes" ?><Relationships xmlns="http://schemas.openxmlformats.org/package/2006/relationships"><Relationship Id="rId1" Target="../slideLayouts/slideLayout2.xml" Type="http://schemas.openxmlformats.org/officeDocument/2006/relationships/slideLayout"></Relationship><Relationship Id="rId2" Target="../media/image4.png" Type="http://schemas.openxmlformats.org/officeDocument/2006/relationships/image"></Relationship></Relationships>
</file>

<file path=ppt/slides/_rels/slide16.xml.rels><?xml version="1.0" standalone="yes" ?><Relationships xmlns="http://schemas.openxmlformats.org/package/2006/relationships"><Relationship Id="rId1" Target="../slideLayouts/slideLayout2.xml" Type="http://schemas.openxmlformats.org/officeDocument/2006/relationships/slideLayout"></Relationship><Relationship Id="rId2" Target="../media/image14.jpeg" Type="http://schemas.openxmlformats.org/officeDocument/2006/relationships/image"></Relationship></Relationships>
</file>

<file path=ppt/slides/_rels/slide17.xml.rels><?xml version="1.0" standalone="yes" ?><Relationships xmlns="http://schemas.openxmlformats.org/package/2006/relationships"><Relationship Id="rId1" Target="../slideLayouts/slideLayout2.xml" Type="http://schemas.openxmlformats.org/officeDocument/2006/relationships/slideLayout"></Relationship></Relationships>
</file>

<file path=ppt/slides/_rels/slide18.xml.rels><?xml version="1.0" standalone="yes" ?><Relationships xmlns="http://schemas.openxmlformats.org/package/2006/relationships"><Relationship Id="rId1" Target="../slideLayouts/slideLayout2.xml" Type="http://schemas.openxmlformats.org/officeDocument/2006/relationships/slideLayout"></Relationship></Relationships>
</file>

<file path=ppt/slides/_rels/slide19.xml.rels><?xml version="1.0" standalone="yes" ?><Relationships xmlns="http://schemas.openxmlformats.org/package/2006/relationships"><Relationship Id="rId1" Target="../slideLayouts/slideLayout2.xml" Type="http://schemas.openxmlformats.org/officeDocument/2006/relationships/slideLayout"></Relationship></Relationships>
</file>

<file path=ppt/slides/_rels/slide20.xml.rels><?xml version="1.0" standalone="yes" ?><Relationships xmlns="http://schemas.openxmlformats.org/package/2006/relationships"><Relationship Id="rId1" Target="../slideLayouts/slideLayout2.xml" Type="http://schemas.openxmlformats.org/officeDocument/2006/relationships/slideLayout"></Relationship></Relationships>
</file>

<file path=ppt/slides/_rels/slide21.xml.rels><?xml version="1.0" standalone="yes" ?><Relationships xmlns="http://schemas.openxmlformats.org/package/2006/relationships"><Relationship Id="rId1" Target="../slideLayouts/slideLayout4.xml" Type="http://schemas.openxmlformats.org/officeDocument/2006/relationships/slideLayout"></Relationship><Relationship Id="rId2" Target="../media/image14.jpeg" Type="http://schemas.openxmlformats.org/officeDocument/2006/relationships/image"></Relationship></Relationships>
</file>

<file path=ppt/slides/_rels/slide22.xml.rels><?xml version="1.0" standalone="yes" ?><Relationships xmlns="http://schemas.openxmlformats.org/package/2006/relationships"><Relationship Id="rId1" Target="../slideLayouts/slideLayout2.xml" Type="http://schemas.openxmlformats.org/officeDocument/2006/relationships/slideLayout"></Relationship><Relationship Id="rId2" Target="../media/image15.jpg" Type="http://schemas.openxmlformats.org/officeDocument/2006/relationships/image"></Relationship></Relationships>
</file>

<file path=ppt/slides/_rels/slide23.xml.rels><?xml version="1.0" standalone="yes" ?><Relationships xmlns="http://schemas.openxmlformats.org/package/2006/relationships"><Relationship Id="rId1" Target="../slideLayouts/slideLayout1.xml" Type="http://schemas.openxmlformats.org/officeDocument/2006/relationships/slideLayout"></Relationship><Relationship Id="rId2" Target="../media/image2.jpeg" Type="http://schemas.openxmlformats.org/officeDocument/2006/relationships/image"></Relationship></Relationships>
</file>

<file path=ppt/slides/slide1.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ctr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730074" y="791068"/>
            <a:ext cx="9144000" cy="862013"/>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a:bodyPr>
          <a:lstStyle/>
          <a:p>
            <a:r>
              <a:rPr dirty="0" lang="en-GB" sz="4000">
                <a:uFillTx/>
              </a:rPr>
              <a:t>Jubilee Connects</a:t>
            </a:r>
            <a:endParaRPr dirty="0" lang="en-GB" sz="4000">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Subtitle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sub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730074" y="1745156"/>
            <a:ext cx="4912841" cy="4086684"/>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lnSpcReduction="10000"/>
          </a:bodyPr>
          <a:lstStyle/>
          <a:p>
            <a:pPr>
              <a:lnSpc>
                <a:spcPct val="124000"/>
              </a:lnSpc>
            </a:pPr>
            <a:r>
              <a:rPr dirty="0" lang="en-GB">
                <a:uFillTx/>
              </a:rPr>
              <a:t>Welcome to our virtual </a:t>
            </a:r>
            <a:br>
              <a:rPr dirty="0" lang="en-GB">
                <a:uFillTx/>
              </a:rPr>
            </a:br>
            <a:r>
              <a:rPr dirty="0" lang="en-GB">
                <a:uFillTx/>
              </a:rPr>
              <a:t>Sunday gathering!</a:t>
            </a:r>
          </a:p>
          <a:p>
            <a:pPr>
              <a:lnSpc>
                <a:spcPct val="124000"/>
              </a:lnSpc>
            </a:pPr>
            <a:endParaRPr dirty="0" lang="en-GB">
              <a:uFillTx/>
            </a:endParaRPr>
          </a:p>
          <a:p>
            <a:pPr>
              <a:lnSpc>
                <a:spcPct val="124000"/>
              </a:lnSpc>
            </a:pPr>
            <a:r>
              <a:rPr b="1" dirty="0" lang="en-GB" sz="1600">
                <a:uFillTx/>
              </a:rPr>
              <a:t>Enjoy the worship!</a:t>
            </a:r>
          </a:p>
          <a:p>
            <a:pPr>
              <a:lnSpc>
                <a:spcPct val="124000"/>
              </a:lnSpc>
            </a:pPr>
            <a:r>
              <a:rPr b="1" dirty="0" lang="en-GB" sz="1600">
                <a:uFillTx/>
              </a:rPr>
              <a:t>We</a:t>
            </a:r>
            <a:r>
              <a:rPr b="1" dirty="0" lang="en-GB" sz="1600">
                <a:uFillTx/>
              </a:rPr>
              <a:t>’ll be starting shortly after 1030</a:t>
            </a:r>
          </a:p>
          <a:p>
            <a:pPr>
              <a:lnSpc>
                <a:spcPct val="124000"/>
              </a:lnSpc>
            </a:pPr>
            <a:r>
              <a:rPr b="1" dirty="0" lang="en-GB" sz="1600">
                <a:uFillTx/>
              </a:rPr>
              <a:t>Switch on your video so we can see you!</a:t>
            </a:r>
          </a:p>
          <a:p>
            <a:pPr>
              <a:lnSpc>
                <a:spcPct val="124000"/>
              </a:lnSpc>
            </a:pPr>
            <a:r>
              <a:rPr b="1" dirty="0" lang="en-GB" sz="1600">
                <a:uFillTx/>
              </a:rPr>
              <a:t>Please use a recognisable name onscreen.</a:t>
            </a:r>
          </a:p>
          <a:p>
            <a:pPr>
              <a:lnSpc>
                <a:spcPct val="124000"/>
              </a:lnSpc>
            </a:pPr>
            <a:endParaRPr b="1" dirty="0" lang="en-GB" sz="1600">
              <a:uFillTx/>
            </a:endParaRPr>
          </a:p>
          <a:p>
            <a:pPr>
              <a:lnSpc>
                <a:spcPct val="124000"/>
              </a:lnSpc>
            </a:pPr>
            <a:r>
              <a:rPr b="1" dirty="0" lang="en-GB" sz="1300">
                <a:uFillTx/>
              </a:rPr>
              <a:t>You can send us all a message in th</a:t>
            </a:r>
            <a:r>
              <a:rPr b="1" dirty="0" lang="en-GB" sz="1300">
                <a:uFillTx/>
              </a:rPr>
              <a:t>e Chat window in Zoom but we’ve muted your voices to save background noise!</a:t>
            </a:r>
            <a:endParaRPr b="1" dirty="0" lang="en-GB" sz="1500">
              <a:uFillTx/>
            </a:endParaRP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026" name="Picture 2"/>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rrowheads="1"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rotWithShape="1">
          <a:blip r:embed="rId2" cstate="print"/>
          <a:srcRect r="36868"/>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6096000" y="0"/>
            <a:ext cx="6096000" cy="6284068"/>
          </a:xfrm>
          <a:prstGeom prst="rect">
            <a:avLst/>
          </a:prstGeom>
          <a:noFill/>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2.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Content Placeholder 4"/>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noGrp="1"/>
          </p:cNvPicPr>
          <p:nvPr>
            <p:ph idx="1"/>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2"/>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58079" y="1534726"/>
            <a:ext cx="10515600" cy="3271092"/>
          </a:xfrm>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3.xml><?xml version="1.0" encoding="utf-8"?>
<p:sld xmlns:a="http://schemas.openxmlformats.org/drawingml/2006/main" xmlns:p="http://schemas.openxmlformats.org/presentationml/2006/main" xmlns:s="http://schemas.openxmlformats.org/officeDocument/2006/sharedTypes" xmlns:r="http://schemas.openxmlformats.org/officeDocument/2006/relationships" showMasterSp="0">
  <p:cSld>
    <p:bg>
      <p:bgPr>
        <a: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dpi="0" rotWithShape="1">
          <a:blip r:embed="rId2">
            <a:lum/>
          </a:blip>
          <a:srcRect/>
          <a:stretch>
            <a:fillRect/>
          </a:stretch>
        </a:blipFill>
        <a:effectLst/>
      </p:bgPr>
    </p:bg>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4.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bg>
      <p:bgPr>
        <a: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dpi="0" rotWithShape="1">
          <a:blip r:embed="rId3">
            <a:lum/>
          </a:blip>
          <a:srcRect/>
          <a:stretch>
            <a:fillRect b="-9000" t="-9000"/>
          </a:stretch>
        </a:blipFill>
        <a:effectLst/>
      </p:bgPr>
    </p:bg>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5.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bg>
      <p:bgPr>
        <a:solidFill>
          <a:schemeClr val="tx1"/>
        </a:solidFill>
        <a:effectLst/>
      </p:bgPr>
    </p:bg>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Content Placeholder 4"/>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noGrp="1"/>
          </p:cNvPicPr>
          <p:nvPr>
            <p:ph idx="1"/>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rotWithShape="1">
          <a:blip r:embed="rId2"/>
          <a:srcRect t="2909"/>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1295447" y="0"/>
            <a:ext cx="9425893" cy="6285010"/>
          </a:xfrm>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6.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GB">
              <a:uFillTx/>
            </a:endParaRP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146" name="Picture 2"/>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rrowheads="1"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rotWithShape="1">
          <a:blip r:embed="rId2"/>
          <a:srcRect b="2824" l="5045" r="5045" t="4767"/>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0" y="0"/>
            <a:ext cx="12192000" cy="6338808"/>
          </a:xfrm>
          <a:prstGeom prst="rect">
            <a:avLst/>
          </a:prstGeom>
          <a:noFill/>
        </p:spPr>
      </p:pic>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txBox="1">
            <a:spLocks/>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6032500" y="690665"/>
            <a:ext cx="5257800" cy="674484"/>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bIns="45720" lIns="91440" rIns="91440" rtlCol="0" tIns="45720" vert="horz">
            <a:normAutofit/>
          </a:bodyPr>
          <a:lstStyle>
            <a:lvl1pPr algn="l" defTabSz="914400" eaLnBrk="1" hangingPunct="1" latinLnBrk="0" rtl="0">
              <a:lnSpc>
                <a:spcPct val="90000"/>
              </a:lnSpc>
              <a:spcBef>
                <a:spcPct val="0"/>
              </a:spcBef>
              <a:buNone/>
              <a:defRPr b="1" kern="1200" sz="3600">
                <a:solidFill>
                  <a:schemeClr val="bg1"/>
                </a:solidFill>
                <a:uFillTx/>
                <a:latin charset="0" panose="020B0604020202020204" pitchFamily="34" typeface="Arial"/>
                <a:ea typeface="+mj-ea"/>
                <a:cs charset="0" panose="020B0604020202020204" pitchFamily="34" typeface="Arial"/>
              </a:defRPr>
            </a:lvl1pPr>
          </a:lstStyle>
          <a:p>
            <a:r>
              <a:rPr dirty="0" lang="en-GB">
                <a:solidFill>
                  <a:schemeClr val="tx1"/>
                </a:solidFill>
                <a:uFillTx/>
              </a:rPr>
              <a:t>Announcing…</a:t>
            </a: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7.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1017917" y="365125"/>
            <a:ext cx="4865298" cy="86677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a:bodyPr>
          <a:lstStyle/>
          <a:p>
            <a:r>
              <a:rPr dirty="0" lang="en-US" sz="3600">
                <a:uFillTx/>
              </a:rPr>
              <a:t>Invitation Sunday</a:t>
            </a: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Content Placeholder 4"/>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noGrp="1"/>
          </p:cNvPicPr>
          <p:nvPr>
            <p:ph idx="1" sz="half"/>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rotWithShape="1">
          <a:blip r:embed="rId2"/>
          <a:srcRect l="38479"/>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5883214" y="17254"/>
            <a:ext cx="6308785" cy="6840746"/>
          </a:xfrm>
        </p:spPr>
      </p:pic>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Content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2" sz="half"/>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1017917" y="1579770"/>
            <a:ext cx="4865297" cy="4597191"/>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a:bodyPr>
          <a:lstStyle/>
          <a:p>
            <a:pPr indent="0" marL="0">
              <a:buNone/>
            </a:pPr>
            <a:r>
              <a:rPr b="1" dirty="0" lang="en-US" sz="3200">
                <a:uFillTx/>
              </a:rPr>
              <a:t>Celebration on Zoom</a:t>
            </a:r>
          </a:p>
          <a:p>
            <a:pPr indent="0" marL="0">
              <a:buNone/>
            </a:pPr>
            <a:r>
              <a:rPr b="1" dirty="0" lang="en-US" sz="3200">
                <a:uFillTx/>
              </a:rPr>
              <a:t>Sunday 28</a:t>
            </a:r>
            <a:r>
              <a:rPr b="1" baseline="30000" dirty="0" lang="en-US" sz="3200">
                <a:uFillTx/>
              </a:rPr>
              <a:t>th</a:t>
            </a:r>
            <a:r>
              <a:rPr b="1" dirty="0" lang="en-US" sz="3200">
                <a:uFillTx/>
              </a:rPr>
              <a:t> June</a:t>
            </a:r>
          </a:p>
          <a:p>
            <a:pPr indent="0" marL="0">
              <a:buNone/>
            </a:pPr>
            <a:r>
              <a:rPr b="1" dirty="0" lang="en-US" sz="3200">
                <a:uFillTx/>
              </a:rPr>
              <a:t>10.30am</a:t>
            </a:r>
          </a:p>
          <a:p>
            <a:pPr indent="0" marL="0">
              <a:buNone/>
            </a:pPr>
            <a:endParaRPr dirty="0" lang="en-US" sz="3200">
              <a:uFillTx/>
            </a:endParaRPr>
          </a:p>
          <a:p>
            <a:pPr indent="0" marL="0">
              <a:buNone/>
            </a:pPr>
            <a:r>
              <a:rPr dirty="0" lang="en-US" sz="3200">
                <a:uFillTx/>
              </a:rPr>
              <a:t>Who could you send an invitation to?</a:t>
            </a:r>
          </a:p>
          <a:p>
            <a:pPr indent="0" marL="0">
              <a:buNone/>
            </a:pPr>
            <a:r>
              <a:rPr dirty="0" lang="en-US" sz="3200">
                <a:uFillTx/>
              </a:rPr>
              <a:t>Start praying…</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7" name="Rectangle 6"/>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1" y="6176963"/>
            <a:ext cx="5883213" cy="681037"/>
          </a:xfrm>
          <a:prstGeom prst="rect">
            <a:avLst/>
          </a:prstGeom>
          <a:solidFill>
            <a:srgbClr val="0099CC"/>
          </a:solidFill>
          <a:ln>
            <a:noFill/>
          </a:ln>
        </p:spPr>
        <p: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nRef idx="1">
            <a:schemeClr val="accent1"/>
          </a:lnRef>
          <a:fillRef idx="1">
            <a:schemeClr val="accent1"/>
          </a:fillRef>
          <a:effectRef idx="1">
            <a:schemeClr val="accent1"/>
          </a:effectRef>
          <a:fontRef idx="minor">
            <a:schemeClr val="lt1"/>
          </a:fontRef>
        </p:style>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rtlCol="0"/>
          <a:lstStyle/>
          <a:p>
            <a:pPr algn="ctr"/>
            <a:endParaRPr lang="en-GB">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8.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7" name="Rectangle 6"/>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1" y="6176963"/>
            <a:ext cx="12192001" cy="681037"/>
          </a:xfrm>
          <a:prstGeom prst="rect">
            <a:avLst/>
          </a:prstGeom>
          <a:solidFill>
            <a:srgbClr val="0099CC"/>
          </a:solidFill>
          <a:ln>
            <a:noFill/>
          </a:ln>
        </p:spPr>
        <p: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nRef idx="1">
            <a:schemeClr val="accent1"/>
          </a:lnRef>
          <a:fillRef idx="1">
            <a:schemeClr val="accent1"/>
          </a:fillRef>
          <a:effectRef idx="1">
            <a:schemeClr val="accent1"/>
          </a:effectRef>
          <a:fontRef idx="minor">
            <a:schemeClr val="lt1"/>
          </a:fontRef>
        </p:style>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rtlCol="0"/>
          <a:lstStyle/>
          <a:p>
            <a:pPr algn="ct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Content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2" sz="half"/>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1641710" y="3016710"/>
            <a:ext cx="8908573" cy="3749040"/>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fontScale="85000" lnSpcReduction="10000"/>
          </a:bodyPr>
          <a:lstStyle/>
          <a:p>
            <a:pPr algn="just" indent="0" marL="0">
              <a:lnSpc>
                <a:spcPct val="120000"/>
              </a:lnSpc>
              <a:buNone/>
            </a:pPr>
            <a:r>
              <a:rPr dirty="0" lang="en-US" sz="3500">
                <a:uFillTx/>
              </a:rPr>
              <a:t>Donation of children’s clothing (6 months to 5 years) and any unopened packs of nappies, wipes and formula.</a:t>
            </a:r>
          </a:p>
          <a:p>
            <a:pPr algn="just" indent="0" marL="0">
              <a:buNone/>
            </a:pPr>
            <a:endParaRPr dirty="0" lang="en-US" sz="1000">
              <a:uFillTx/>
            </a:endParaRPr>
          </a:p>
          <a:p>
            <a:pPr algn="just" indent="0" marL="0">
              <a:buNone/>
            </a:pPr>
            <a:r>
              <a:rPr dirty="0" lang="en-US" sz="3500">
                <a:uFillTx/>
              </a:rPr>
              <a:t>Open Wednesday mornings // 10am – 12pm</a:t>
            </a:r>
          </a:p>
          <a:p>
            <a:pPr algn="just" indent="0" marL="0">
              <a:buNone/>
            </a:pPr>
            <a:r>
              <a:rPr dirty="0" lang="en-US" sz="3500">
                <a:uFillTx/>
              </a:rPr>
              <a:t>Park Wood Hub</a:t>
            </a:r>
          </a:p>
          <a:p>
            <a:pPr algn="just" indent="0" marL="0">
              <a:buNone/>
            </a:pPr>
            <a:r>
              <a:rPr dirty="0" lang="en-US" sz="3200">
                <a:uFillTx/>
              </a:rPr>
              <a:t>Behind Christ Church building on Wallis Ave, ME15 9JW</a:t>
            </a:r>
            <a:endParaRPr b="1" dirty="0" lang="en-US" sz="3200">
              <a:uFillTx/>
            </a:endParaRPr>
          </a:p>
          <a:p>
            <a:pPr algn="just" indent="0" marL="0">
              <a:buNone/>
            </a:pPr>
            <a:endParaRPr b="1" dirty="0" lang="en-US" sz="1300">
              <a:uFillTx/>
            </a:endParaRPr>
          </a:p>
          <a:p>
            <a:pPr algn="just" indent="0" marL="0">
              <a:buNone/>
            </a:pPr>
            <a:r>
              <a:rPr b="1" dirty="0" lang="en-GB" sz="3500">
                <a:uFillTx/>
              </a:rPr>
              <a:t>For more info email: </a:t>
            </a:r>
            <a:r>
              <a:rPr dirty="0" err="1" lang="en-GB" sz="3500">
                <a:uFillTx/>
              </a:rPr>
              <a:t>princessproject@hotmail.co.uk</a:t>
            </a:r>
            <a:r>
              <a:rPr dirty="0" lang="en-GB" sz="3500">
                <a:uFillTx/>
              </a:rPr>
              <a:t> </a:t>
            </a: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9" name="Content Placeholder 8"/>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noGrp="1"/>
          </p:cNvPicPr>
          <p:nvPr>
            <p:ph idx="1" sz="half"/>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3"/>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132851" y="0"/>
            <a:ext cx="3926293" cy="2867518"/>
          </a:xfrm>
        </p:spPr>
      </p:pic>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0" name="Content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txBox="1">
            <a:spLocks/>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6171668" y="4572000"/>
            <a:ext cx="5761251" cy="2034540"/>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bIns="45720" lIns="91440" rIns="91440" rtlCol="0" tIns="45720" vert="horz">
            <a:normAutofit/>
          </a:bodyPr>
          <a:lstStyle>
            <a:lvl1pPr algn="l" defTabSz="914400" eaLnBrk="1" hangingPunct="1" indent="-228600" latinLnBrk="0" marL="228600" rtl="0">
              <a:lnSpc>
                <a:spcPct val="90000"/>
              </a:lnSpc>
              <a:spcBef>
                <a:spcPts val="1000"/>
              </a:spcBef>
              <a:buFont charset="0" panose="020B0604020202020204" pitchFamily="34" typeface="Arial"/>
              <a:buChar char="•"/>
              <a:defRPr kern="1200" sz="2800">
                <a:solidFill>
                  <a:schemeClr val="bg1"/>
                </a:solidFill>
                <a:uFillTx/>
                <a:latin typeface="+mn-lt"/>
                <a:ea typeface="+mn-ea"/>
                <a:cs typeface="+mn-cs"/>
              </a:defRPr>
            </a:lvl1pPr>
            <a:lvl2pPr algn="l" defTabSz="914400" eaLnBrk="1" hangingPunct="1" indent="-228600" latinLnBrk="0" marL="685800" rtl="0">
              <a:lnSpc>
                <a:spcPct val="90000"/>
              </a:lnSpc>
              <a:spcBef>
                <a:spcPts val="500"/>
              </a:spcBef>
              <a:buFont charset="0" panose="020B0604020202020204" pitchFamily="34" typeface="Arial"/>
              <a:buChar char="•"/>
              <a:defRPr kern="1200" sz="2400">
                <a:solidFill>
                  <a:schemeClr val="bg1"/>
                </a:solidFill>
                <a:uFillTx/>
                <a:latin typeface="+mn-lt"/>
                <a:ea typeface="+mn-ea"/>
                <a:cs typeface="+mn-cs"/>
              </a:defRPr>
            </a:lvl2pPr>
            <a:lvl3pPr algn="l" defTabSz="914400" eaLnBrk="1" hangingPunct="1" indent="-228600" latinLnBrk="0" marL="1143000" rtl="0">
              <a:lnSpc>
                <a:spcPct val="90000"/>
              </a:lnSpc>
              <a:spcBef>
                <a:spcPts val="500"/>
              </a:spcBef>
              <a:buFont charset="0" panose="020B0604020202020204" pitchFamily="34" typeface="Arial"/>
              <a:buChar char="•"/>
              <a:defRPr kern="1200" sz="2000">
                <a:solidFill>
                  <a:schemeClr val="bg1"/>
                </a:solidFill>
                <a:uFillTx/>
                <a:latin typeface="+mn-lt"/>
                <a:ea typeface="+mn-ea"/>
                <a:cs typeface="+mn-cs"/>
              </a:defRPr>
            </a:lvl3pPr>
            <a:lvl4pPr algn="l" defTabSz="914400" eaLnBrk="1" hangingPunct="1" indent="-228600" latinLnBrk="0" marL="1600200" rtl="0">
              <a:lnSpc>
                <a:spcPct val="90000"/>
              </a:lnSpc>
              <a:spcBef>
                <a:spcPts val="500"/>
              </a:spcBef>
              <a:buFont charset="0" panose="020B0604020202020204" pitchFamily="34" typeface="Arial"/>
              <a:buChar char="•"/>
              <a:defRPr kern="1200" sz="1800">
                <a:solidFill>
                  <a:schemeClr val="bg1"/>
                </a:solidFill>
                <a:uFillTx/>
                <a:latin typeface="+mn-lt"/>
                <a:ea typeface="+mn-ea"/>
                <a:cs typeface="+mn-cs"/>
              </a:defRPr>
            </a:lvl4pPr>
            <a:lvl5pPr algn="l" defTabSz="914400" eaLnBrk="1" hangingPunct="1" indent="-228600" latinLnBrk="0" marL="2057400" rtl="0">
              <a:lnSpc>
                <a:spcPct val="90000"/>
              </a:lnSpc>
              <a:spcBef>
                <a:spcPts val="500"/>
              </a:spcBef>
              <a:buFont charset="0" panose="020B0604020202020204" pitchFamily="34" typeface="Arial"/>
              <a:buChar char="•"/>
              <a:defRPr kern="1200" sz="1800">
                <a:solidFill>
                  <a:schemeClr val="bg1"/>
                </a:solidFill>
                <a:uFillTx/>
                <a:latin typeface="+mn-lt"/>
                <a:ea typeface="+mn-ea"/>
                <a:cs typeface="+mn-cs"/>
              </a:defRPr>
            </a:lvl5pPr>
            <a:lvl6pPr algn="l" defTabSz="914400" eaLnBrk="1" hangingPunct="1" indent="-228600" latinLnBrk="0" marL="2514600" rtl="0">
              <a:lnSpc>
                <a:spcPct val="90000"/>
              </a:lnSpc>
              <a:spcBef>
                <a:spcPts val="500"/>
              </a:spcBef>
              <a:buFont charset="0" panose="020B0604020202020204" pitchFamily="34" typeface="Arial"/>
              <a:buChar char="•"/>
              <a:defRPr kern="1200" sz="1800">
                <a:solidFill>
                  <a:schemeClr val="tx1"/>
                </a:solidFill>
                <a:uFillTx/>
                <a:latin typeface="+mn-lt"/>
                <a:ea typeface="+mn-ea"/>
                <a:cs typeface="+mn-cs"/>
              </a:defRPr>
            </a:lvl6pPr>
            <a:lvl7pPr algn="l" defTabSz="914400" eaLnBrk="1" hangingPunct="1" indent="-228600" latinLnBrk="0" marL="2971800" rtl="0">
              <a:lnSpc>
                <a:spcPct val="90000"/>
              </a:lnSpc>
              <a:spcBef>
                <a:spcPts val="500"/>
              </a:spcBef>
              <a:buFont charset="0" panose="020B0604020202020204" pitchFamily="34" typeface="Arial"/>
              <a:buChar char="•"/>
              <a:defRPr kern="1200" sz="1800">
                <a:solidFill>
                  <a:schemeClr val="tx1"/>
                </a:solidFill>
                <a:uFillTx/>
                <a:latin typeface="+mn-lt"/>
                <a:ea typeface="+mn-ea"/>
                <a:cs typeface="+mn-cs"/>
              </a:defRPr>
            </a:lvl7pPr>
            <a:lvl8pPr algn="l" defTabSz="914400" eaLnBrk="1" hangingPunct="1" indent="-228600" latinLnBrk="0" marL="3429000" rtl="0">
              <a:lnSpc>
                <a:spcPct val="90000"/>
              </a:lnSpc>
              <a:spcBef>
                <a:spcPts val="500"/>
              </a:spcBef>
              <a:buFont charset="0" panose="020B0604020202020204" pitchFamily="34" typeface="Arial"/>
              <a:buChar char="•"/>
              <a:defRPr kern="1200" sz="1800">
                <a:solidFill>
                  <a:schemeClr val="tx1"/>
                </a:solidFill>
                <a:uFillTx/>
                <a:latin typeface="+mn-lt"/>
                <a:ea typeface="+mn-ea"/>
                <a:cs typeface="+mn-cs"/>
              </a:defRPr>
            </a:lvl8pPr>
            <a:lvl9pPr algn="l" defTabSz="914400" eaLnBrk="1" hangingPunct="1" indent="-228600" latinLnBrk="0" marL="3886200" rtl="0">
              <a:lnSpc>
                <a:spcPct val="90000"/>
              </a:lnSpc>
              <a:spcBef>
                <a:spcPts val="500"/>
              </a:spcBef>
              <a:buFont charset="0" panose="020B0604020202020204" pitchFamily="34" typeface="Arial"/>
              <a:buChar char="•"/>
              <a:defRPr kern="1200" sz="1800">
                <a:solidFill>
                  <a:schemeClr val="tx1"/>
                </a:solidFill>
                <a:uFillTx/>
                <a:latin typeface="+mn-lt"/>
                <a:ea typeface="+mn-ea"/>
                <a:cs typeface="+mn-cs"/>
              </a:defRPr>
            </a:lvl9pPr>
          </a:lstStyle>
          <a:p>
            <a:pPr indent="0" marL="0">
              <a:buFont charset="0" panose="020B0604020202020204" pitchFamily="34" typeface="Arial"/>
              <a:buNone/>
            </a:pPr>
            <a:endParaRPr dirty="0" lang="en-US">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9.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Rectangle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6176963"/>
            <a:ext cx="6112329" cy="681037"/>
          </a:xfrm>
          <a:prstGeom prst="rect">
            <a:avLst/>
          </a:prstGeom>
          <a:solidFill>
            <a:srgbClr val="0099CC"/>
          </a:solidFill>
          <a:ln>
            <a:noFill/>
          </a:ln>
        </p:spPr>
        <p: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nRef idx="1">
            <a:schemeClr val="accent1"/>
          </a:lnRef>
          <a:fillRef idx="1">
            <a:schemeClr val="accent1"/>
          </a:fillRef>
          <a:effectRef idx="1">
            <a:schemeClr val="accent1"/>
          </a:effectRef>
          <a:fontRef idx="minor">
            <a:schemeClr val="lt1"/>
          </a:fontRef>
        </p:style>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rtlCol="0"/>
          <a:lstStyle/>
          <a:p>
            <a:pPr algn="ct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1234440" y="278039"/>
            <a:ext cx="9966647" cy="1325563"/>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a:normAutofit/>
          </a:bodyPr>
          <a:lstStyle/>
          <a:p>
            <a:r>
              <a:rPr dirty="0" lang="en-GB" sz="3600">
                <a:uFillTx/>
              </a:rPr>
              <a:t>Prayer Power Hour</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sz="half"/>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1234440" y="1603602"/>
            <a:ext cx="4848548" cy="500697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a:bodyPr>
          <a:lstStyle/>
          <a:p>
            <a:pPr indent="0" marL="0">
              <a:buNone/>
            </a:pPr>
            <a:r>
              <a:rPr b="1" dirty="0" lang="en-GB" sz="3200">
                <a:uFillTx/>
              </a:rPr>
              <a:t>Wednesday 17th June </a:t>
            </a:r>
          </a:p>
          <a:p>
            <a:pPr indent="0" marL="0">
              <a:buNone/>
            </a:pPr>
            <a:r>
              <a:rPr b="1" dirty="0" lang="en-GB" sz="3200">
                <a:uFillTx/>
              </a:rPr>
              <a:t>7.30 – 8.30pm</a:t>
            </a:r>
          </a:p>
          <a:p>
            <a:pPr indent="0" marL="0">
              <a:buNone/>
            </a:pPr>
            <a:r>
              <a:rPr b="1" dirty="0" lang="en-GB" sz="3200">
                <a:uFillTx/>
              </a:rPr>
              <a:t>On Zoom</a:t>
            </a:r>
            <a:endParaRPr dirty="0" lang="en-GB">
              <a:uFillTx/>
            </a:endParaRPr>
          </a:p>
          <a:p>
            <a:pPr indent="0" marL="0">
              <a:buNone/>
            </a:pPr>
            <a:endParaRPr dirty="0" lang="en-GB">
              <a:uFillTx/>
            </a:endParaRPr>
          </a:p>
          <a:p>
            <a:pPr indent="0" marL="0">
              <a:buNone/>
            </a:pPr>
            <a:r>
              <a:rPr dirty="0" i="1" lang="en-GB" sz="3200">
                <a:uFillTx/>
              </a:rPr>
              <a:t>(Zoom link in weekly email)</a:t>
            </a:r>
          </a:p>
          <a:p>
            <a:pPr indent="0" marL="0">
              <a:buNone/>
            </a:pPr>
            <a:endParaRPr dirty="0" lang="en-GB" sz="2400">
              <a:uFillTx/>
            </a:endParaRP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Picture 5"/>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rotWithShape="1">
          <a:blip r:embed="rId3"/>
          <a:srcRect l="7128" r="18024"/>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rot="5400000">
            <a:off x="5718316" y="381000"/>
            <a:ext cx="6858002" cy="6096001"/>
          </a:xfrm>
          <a:prstGeom prst="rect">
            <a:avLst/>
          </a:prstGeom>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10.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Rectangle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6176963"/>
            <a:ext cx="6096000" cy="681037"/>
          </a:xfrm>
          <a:prstGeom prst="rect">
            <a:avLst/>
          </a:prstGeom>
          <a:solidFill>
            <a:srgbClr val="0099CC"/>
          </a:solidFill>
          <a:ln>
            <a:noFill/>
          </a:ln>
        </p:spPr>
        <p: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nRef idx="1">
            <a:schemeClr val="accent1"/>
          </a:lnRef>
          <a:fillRef idx="1">
            <a:schemeClr val="accent1"/>
          </a:fillRef>
          <a:effectRef idx="1">
            <a:schemeClr val="accent1"/>
          </a:effectRef>
          <a:fontRef idx="minor">
            <a:schemeClr val="lt1"/>
          </a:fontRef>
        </p:style>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rtlCol="0"/>
          <a:lstStyle/>
          <a:p>
            <a:pPr algn="ct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sz="half"/>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44649" y="2113888"/>
            <a:ext cx="4489351" cy="2630224"/>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lnSpcReduction="10000"/>
          </a:bodyPr>
          <a:lstStyle/>
          <a:p>
            <a:pPr indent="0" marL="0">
              <a:buNone/>
            </a:pPr>
            <a:r>
              <a:rPr b="1" dirty="0" lang="en-GB" sz="3200">
                <a:uFillTx/>
              </a:rPr>
              <a:t>12.30pm Thurs 18</a:t>
            </a:r>
            <a:r>
              <a:rPr b="1" baseline="30000" dirty="0" lang="en-GB" sz="3200">
                <a:uFillTx/>
              </a:rPr>
              <a:t>th</a:t>
            </a:r>
            <a:r>
              <a:rPr b="1" dirty="0" lang="en-GB" sz="3200">
                <a:uFillTx/>
              </a:rPr>
              <a:t> June</a:t>
            </a:r>
          </a:p>
          <a:p>
            <a:pPr indent="0" marL="0">
              <a:buNone/>
            </a:pPr>
            <a:r>
              <a:rPr dirty="0" lang="en-GB" sz="3000">
                <a:uFillTx/>
              </a:rPr>
              <a:t>‘Living Free from Burdens’</a:t>
            </a:r>
          </a:p>
          <a:p>
            <a:pPr indent="0" marL="0">
              <a:buNone/>
            </a:pPr>
            <a:r>
              <a:rPr dirty="0" lang="en-GB" sz="3000">
                <a:uFillTx/>
              </a:rPr>
              <a:t>Hosted by Kim &amp; Emma</a:t>
            </a:r>
          </a:p>
          <a:p>
            <a:pPr indent="0" marL="0">
              <a:buNone/>
            </a:pPr>
            <a:endParaRPr dirty="0" i="1" lang="en-GB" sz="3000">
              <a:uFillTx/>
            </a:endParaRPr>
          </a:p>
          <a:p>
            <a:pPr indent="0" marL="0">
              <a:buNone/>
            </a:pPr>
            <a:r>
              <a:rPr dirty="0" i="1" lang="en-GB" sz="3000">
                <a:uFillTx/>
              </a:rPr>
              <a:t>(Zoom link in weekly email)</a:t>
            </a: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050" name="Picture 2"/>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rrowheads="1"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2"/>
          <a:srcRect/>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5334000" y="0"/>
            <a:ext cx="6858000" cy="6858000"/>
          </a:xfrm>
          <a:prstGeom prst="rect">
            <a:avLst/>
          </a:prstGeom>
          <a:noFill/>
          <a:ln>
            <a:noFill/>
          </a:ln>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11.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Content Placeholder 4"/>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noGrp="1"/>
          </p:cNvPicPr>
          <p:nvPr>
            <p:ph idx="1"/>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2"/>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58079" y="1534726"/>
            <a:ext cx="10515600" cy="3271092"/>
          </a:xfrm>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12.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0"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0" name=""/>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ctr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b"/>
          <a:p>
            <a:pPr algn="ctr"/>
            <a:r>
              <a:rPr sz="5600">
                <a:uFillTx/>
                <a:latin charset="0" typeface="Arial"/>
              </a:rPr>
              <a:t>#</a:t>
            </a:r>
            <a:r>
              <a:rPr sz="5600">
                <a:uFillTx/>
                <a:latin charset="0" typeface="Arial"/>
              </a:rPr>
              <a:t>l</a:t>
            </a:r>
            <a:r>
              <a:rPr sz="5600">
                <a:uFillTx/>
                <a:latin charset="0" typeface="Arial"/>
              </a:rPr>
              <a:t>i</a:t>
            </a:r>
            <a:r>
              <a:rPr sz="5600">
                <a:uFillTx/>
                <a:latin charset="0" typeface="Arial"/>
              </a:rPr>
              <a:t>s</a:t>
            </a:r>
            <a:r>
              <a:rPr sz="5600">
                <a:uFillTx/>
                <a:latin charset="0" typeface="Arial"/>
              </a:rPr>
              <a:t>t</a:t>
            </a:r>
            <a:r>
              <a:rPr sz="5600">
                <a:uFillTx/>
                <a:latin charset="0" typeface="Arial"/>
              </a:rPr>
              <a:t>e</a:t>
            </a:r>
            <a:r>
              <a:rPr sz="5600">
                <a:uFillTx/>
                <a:latin charset="0" typeface="Arial"/>
              </a:rPr>
              <a:t>n</a:t>
            </a:r>
            <a:r>
              <a:rPr sz="5600">
                <a:uFillTx/>
                <a:latin charset="0" typeface="Arial"/>
              </a:rPr>
              <a:t>t</a:t>
            </a:r>
            <a:r>
              <a:rPr sz="5600">
                <a:uFillTx/>
                <a:latin charset="0" typeface="Arial"/>
              </a:rPr>
              <a:t>o</a:t>
            </a:r>
            <a:r>
              <a:rPr sz="5600">
                <a:uFillTx/>
                <a:latin charset="0" typeface="Arial"/>
              </a:rPr>
              <a:t>m</a:t>
            </a:r>
            <a:r>
              <a:rPr sz="5600">
                <a:uFillTx/>
                <a:latin charset="0" typeface="Arial"/>
              </a:rPr>
              <a:t>y</a:t>
            </a:r>
            <a:r>
              <a:rPr sz="5600">
                <a:uFillTx/>
                <a:latin charset="0" typeface="Arial"/>
              </a:rPr>
              <a:t>s</a:t>
            </a:r>
            <a:r>
              <a:rPr sz="5600">
                <a:uFillTx/>
                <a:latin charset="0" typeface="Arial"/>
              </a:rPr>
              <a:t>t</a:t>
            </a:r>
            <a:r>
              <a:rPr sz="5600">
                <a:uFillTx/>
                <a:latin charset="0" typeface="Arial"/>
              </a:rPr>
              <a:t>o</a:t>
            </a:r>
            <a:r>
              <a:rPr sz="5600">
                <a:uFillTx/>
                <a:latin charset="0" typeface="Arial"/>
              </a:rPr>
              <a:t>r</a:t>
            </a:r>
            <a:r>
              <a:rPr sz="5600">
                <a:uFillTx/>
                <a:latin charset="0" typeface="Arial"/>
              </a:rPr>
              <a:t>y</a:t>
            </a:r>
            <a:endParaRPr sz="5600">
              <a:uFillTx/>
              <a:latin charset="0" typeface="Arial"/>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13.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dirty="0" lang="en-GB">
                <a:uFillTx/>
              </a:rPr>
              <a:t>Fighting fear with faith</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a:bodyPr>
          <a:lstStyle/>
          <a:p>
            <a:pPr>
              <a:spcBef>
                <a:spcPts val="0"/>
              </a:spcBef>
              <a:spcAft>
                <a:spcPts val="1800"/>
              </a:spcAft>
            </a:pPr>
            <a:endParaRPr dirty="0" lang="en-GB" sz="2400">
              <a:uFillTx/>
            </a:endParaRP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098" name="Picture 2"/>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rrowheads="1"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rotWithShape="1">
          <a:blip r:embed="rId2"/>
          <a:srcRect b="3150" t="5325"/>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2" y="0"/>
            <a:ext cx="12192002" cy="6307809"/>
          </a:xfrm>
          <a:prstGeom prst="rect">
            <a:avLst/>
          </a:prstGeom>
          <a:noFill/>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Ph="1" nodeType="clickEffect" presetClass="entr" presetID="10" presetSubtype="0">
                                  <p:stCondLst>
                                    <p:cond delay="0"/>
                                  </p:stCondLst>
                                  <p:endCondLst>
                                    <p:cond delay="0" evt="begin">
                                      <p:tn val="5"/>
                                    </p:cond>
                                  </p:endCondLst>
                                  <p:childTnLst>
                                    <p:set>
                                      <p:cBhvr>
                                        <p:cTn dur="1" fill="hold" id="6">
                                          <p:stCondLst>
                                            <p:cond delay="0"/>
                                          </p:stCondLst>
                                        </p:cTn>
                                        <p:tgtEl>
                                          <p:spTgt spid="3">
                                            <p:txEl>
                                              <p:pRg end="0" st="0"/>
                                            </p:txEl>
                                          </p:spTgt>
                                        </p:tgtEl>
                                        <p:attrNameLst>
                                          <p:attrName>style.visibility</p:attrName>
                                        </p:attrNameLst>
                                      </p:cBhvr>
                                      <p:to>
                                        <p:strVal val="visible"/>
                                      </p:to>
                                    </p:set>
                                    <p:animEffect filter="fade" transition="in">
                                      <p:cBhvr>
                                        <p:cTn dur="500" id="7"/>
                                        <p:tgtEl>
                                          <p:spTgt spid="3">
                                            <p:txEl>
                                              <p:pRg end="0" st="0"/>
                                            </p:txEl>
                                          </p:spTgt>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bldLst>
      <p:bldP advAuto="4294967295" bldLvl="2" build="p" grpId="0" spid="3"/>
    </p:bldLst>
  </p:timing>
</p:sld>
</file>

<file path=ppt/slides/slide14.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GB">
              <a:uFillTx/>
            </a:endParaRP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122" name="Picture 2"/>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rrowheads="1"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rotWithShape="1">
          <a:blip r:embed="rId2"/>
          <a:srcRect b="-1" t="7910"/>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0" y="0"/>
            <a:ext cx="12192000" cy="6315559"/>
          </a:xfrm>
          <a:prstGeom prst="rect">
            <a:avLst/>
          </a:prstGeom>
          <a:noFill/>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15.xml><?xml version="1.0" encoding="utf-8"?>
<p:sld xmlns:a="http://schemas.openxmlformats.org/drawingml/2006/main" xmlns:p="http://schemas.openxmlformats.org/presentationml/2006/main" xmlns:s="http://schemas.openxmlformats.org/officeDocument/2006/sharedTypes" xmlns:r="http://schemas.openxmlformats.org/officeDocument/2006/relationships" showMasterSp="0">
  <p:cSld>
    <p:bg>
      <p:bgPr>
        <a: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dpi="0" rotWithShape="1">
          <a:blip r:embed="rId2">
            <a:lum/>
          </a:blip>
          <a:srcRect/>
          <a:stretch>
            <a:fillRect/>
          </a:stretch>
        </a:blipFill>
        <a:effectLst/>
      </p:bgPr>
    </p:bg>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16.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026" name="Picture 2"/>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rrowheads="1"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rotWithShape="1">
          <a:blip r:embed="rId2"/>
          <a:srcRect b="7547" t="7547"/>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20" y="10"/>
            <a:ext cx="12191980" cy="6857990"/>
          </a:xfrm>
          <a:prstGeom prst="rect">
            <a:avLst/>
          </a:prstGeom>
          <a:solidFill>
            <a:srgbClr val="FFFFFF"/>
          </a:solidFill>
        </p:spPr>
      </p:pic>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TextBox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txBox="1">
            <a:spLocks/>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52063" y="1421680"/>
            <a:ext cx="2646878" cy="1200329"/>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rtlCol="0" wrap="none">
            <a:spAutoFit/>
          </a:bodyPr>
          <a:lstStyle/>
          <a:p>
            <a:r>
              <a:rPr b="1" dirty="0" lang="en-GB" sz="3600">
                <a:uFillTx/>
                <a:latin charset="0" panose="020B0604020202020204" pitchFamily="34" typeface="Arial"/>
                <a:cs charset="0" panose="020B0604020202020204" pitchFamily="34" typeface="Arial"/>
              </a:rPr>
              <a:t>One new </a:t>
            </a:r>
          </a:p>
          <a:p>
            <a:r>
              <a:rPr b="1" dirty="0" lang="en-GB" sz="3600">
                <a:uFillTx/>
                <a:latin charset="0" panose="020B0604020202020204" pitchFamily="34" typeface="Arial"/>
                <a:cs charset="0" panose="020B0604020202020204" pitchFamily="34" typeface="Arial"/>
              </a:rPr>
              <a:t>community</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TextBox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txBox="1">
            <a:spLocks/>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52063" y="3655423"/>
            <a:ext cx="2646878" cy="1354217"/>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rtlCol="0" wrap="none">
            <a:spAutoFit/>
          </a:bodyPr>
          <a:lstStyle/>
          <a:p>
            <a:pPr>
              <a:spcAft>
                <a:spcPts val="600"/>
              </a:spcAft>
            </a:pPr>
            <a:r>
              <a:rPr b="1" dirty="0" lang="en-GB" sz="2400">
                <a:uFillTx/>
                <a:latin charset="0" panose="020B0604020202020204" pitchFamily="34" typeface="Arial"/>
                <a:cs charset="0" panose="020B0604020202020204" pitchFamily="34" typeface="Arial"/>
              </a:rPr>
              <a:t>Under the Father</a:t>
            </a:r>
          </a:p>
          <a:p>
            <a:pPr>
              <a:spcAft>
                <a:spcPts val="600"/>
              </a:spcAft>
            </a:pPr>
            <a:r>
              <a:rPr b="1" dirty="0" lang="en-GB" sz="2400">
                <a:uFillTx/>
                <a:latin charset="0" panose="020B0604020202020204" pitchFamily="34" typeface="Arial"/>
                <a:cs charset="0" panose="020B0604020202020204" pitchFamily="34" typeface="Arial"/>
              </a:rPr>
              <a:t>Through the Son</a:t>
            </a:r>
          </a:p>
          <a:p>
            <a:pPr>
              <a:spcAft>
                <a:spcPts val="600"/>
              </a:spcAft>
            </a:pPr>
            <a:r>
              <a:rPr b="1" dirty="0" lang="en-GB" sz="2400">
                <a:uFillTx/>
                <a:latin charset="0" panose="020B0604020202020204" pitchFamily="34" typeface="Arial"/>
                <a:cs charset="0" panose="020B0604020202020204" pitchFamily="34" typeface="Arial"/>
              </a:rPr>
              <a:t>By the Spirit</a:t>
            </a: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17.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dirty="0" lang="en-US">
                <a:uFillTx/>
              </a:rPr>
              <a:t>Ephesians 2:11-22</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Autofit/>
          </a:bodyPr>
          <a:lstStyle/>
          <a:p>
            <a:pPr indent="0" marL="0">
              <a:lnSpc>
                <a:spcPct val="125000"/>
              </a:lnSpc>
              <a:buNone/>
            </a:pPr>
            <a:r>
              <a:rPr dirty="0" lang="en-GB">
                <a:uFillTx/>
              </a:rPr>
              <a:t>Don’t forget that you Gentiles used to be outsiders. You were called “uncircumcised heathens” by the Jews, who were proud of their circumcision, even though it affected only their bodies and not their hearts. In those days you were living apart from Christ. You were excluded from citizenship among the people of Israel, and you did not know the covenant promises God had made to them. You lived in this world without God and without hope. </a:t>
            </a:r>
            <a:endParaRPr dirty="0" lang="en-US">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18.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dirty="0" lang="en-US">
                <a:uFillTx/>
              </a:rPr>
              <a:t>Ephesians 2:11-22</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Autofit/>
          </a:bodyPr>
          <a:lstStyle/>
          <a:p>
            <a:pPr indent="0" marL="0">
              <a:lnSpc>
                <a:spcPct val="125000"/>
              </a:lnSpc>
              <a:buNone/>
            </a:pPr>
            <a:r>
              <a:rPr dirty="0" lang="en-GB">
                <a:uFillTx/>
              </a:rPr>
              <a:t>But now you have been united with Christ Jesus. Once you were far away from God, but now you have been brought near to him through the blood of Christ.</a:t>
            </a:r>
          </a:p>
          <a:p>
            <a:pPr indent="0" marL="0">
              <a:lnSpc>
                <a:spcPct val="125000"/>
              </a:lnSpc>
              <a:buNone/>
            </a:pPr>
            <a:r>
              <a:rPr dirty="0" lang="en-GB">
                <a:uFillTx/>
              </a:rPr>
              <a:t>For Christ himself is our peace. He united Jews and Gentiles into one people when, in his own body on the cross, he broke down the wall of hostility that separated us. He did this by ending the system of law with its commandments and regulations. </a:t>
            </a: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19.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dirty="0" lang="en-US">
                <a:uFillTx/>
              </a:rPr>
              <a:t>Ephesians 2:11-22</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8199" y="1431925"/>
            <a:ext cx="10607211" cy="4351338"/>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Autofit/>
          </a:bodyPr>
          <a:lstStyle/>
          <a:p>
            <a:pPr indent="0" marL="0">
              <a:lnSpc>
                <a:spcPct val="125000"/>
              </a:lnSpc>
              <a:buNone/>
            </a:pPr>
            <a:r>
              <a:rPr dirty="0" lang="en-GB">
                <a:uFillTx/>
              </a:rPr>
              <a:t>He made peace between Jews and Gentiles by creating in himself one new people from the two groups. Together as one body, Christ reconciled both groups to God by means of his death on the cross, and our hostility toward each other was put to death.</a:t>
            </a:r>
          </a:p>
          <a:p>
            <a:pPr indent="0" marL="0">
              <a:lnSpc>
                <a:spcPct val="125000"/>
              </a:lnSpc>
              <a:buNone/>
            </a:pPr>
            <a:r>
              <a:rPr dirty="0" lang="en-GB">
                <a:uFillTx/>
              </a:rPr>
              <a:t>He brought this Good News of peace to you Gentiles who were far away from him, and peace to the Jews who were near. Now all of us can come to the Father through the same Holy Spirit because of what Christ has done for us.</a:t>
            </a: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20.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dirty="0" lang="en-US">
                <a:uFillTx/>
              </a:rPr>
              <a:t>Ephesians 2:11-22</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8199" y="1431925"/>
            <a:ext cx="10607211" cy="4351338"/>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Autofit/>
          </a:bodyPr>
          <a:lstStyle/>
          <a:p>
            <a:pPr indent="0" marL="0">
              <a:lnSpc>
                <a:spcPct val="125000"/>
              </a:lnSpc>
              <a:buNone/>
            </a:pPr>
            <a:r>
              <a:rPr dirty="0" lang="en-GB">
                <a:uFillTx/>
              </a:rPr>
              <a:t>So now you Gentiles are no longer strangers and foreigners. You are citizens along with all of God’s holy people. You are members of God’s family. Together, we are his house, built on the foundation of the apostles and the prophets. And the cornerstone is Christ Jesus himself. We are carefully joined together in him, becoming a holy temple for the Lord. Through him you Gentiles are also being made part of this dwelling where God lives by his Spirit.</a:t>
            </a: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21.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026" name="Picture 2"/>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rrowheads="1"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rotWithShape="1">
          <a:blip r:embed="rId2"/>
          <a:srcRect b="7547" t="7547"/>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20" y="10"/>
            <a:ext cx="12191980" cy="6857990"/>
          </a:xfrm>
          <a:prstGeom prst="rect">
            <a:avLst/>
          </a:prstGeom>
          <a:solidFill>
            <a:srgbClr val="FFFFFF"/>
          </a:solidFill>
        </p:spPr>
      </p:pic>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Rectang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12192000" cy="6858000"/>
          </a:xfrm>
          <a:prstGeom prst="rect">
            <a:avLst/>
          </a:prstGeom>
          <a:solidFill>
            <a:schemeClr val="bg1">
              <a:alpha val="70000"/>
            </a:schemeClr>
          </a:solidFill>
        </p:spPr>
        <p: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nRef idx="1">
            <a:schemeClr val="accent1"/>
          </a:lnRef>
          <a:fillRef idx="1">
            <a:schemeClr val="accent1"/>
          </a:fillRef>
          <a:effectRef idx="1">
            <a:schemeClr val="accent1"/>
          </a:effectRef>
          <a:fontRef idx="minor">
            <a:schemeClr val="lt1"/>
          </a:fontRef>
        </p:style>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rtlCol="0"/>
          <a:lstStyle/>
          <a:p>
            <a:pPr algn="ctr"/>
            <a:endParaRPr lang="en-GB">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Content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sz="half"/>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8200" y="1825625"/>
            <a:ext cx="10515600" cy="4351338"/>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a:bodyPr>
          <a:lstStyle/>
          <a:p>
            <a:pPr>
              <a:spcBef>
                <a:spcPts val="0"/>
              </a:spcBef>
              <a:spcAft>
                <a:spcPts val="2000"/>
              </a:spcAft>
            </a:pPr>
            <a:r>
              <a:rPr dirty="0" lang="en-GB" sz="3200">
                <a:solidFill>
                  <a:schemeClr val="tx1"/>
                </a:solidFill>
                <a:uFillTx/>
              </a:rPr>
              <a:t>Every week, we will hear about a different nation represented in our family</a:t>
            </a:r>
          </a:p>
          <a:p>
            <a:pPr>
              <a:spcBef>
                <a:spcPts val="0"/>
              </a:spcBef>
              <a:spcAft>
                <a:spcPts val="2000"/>
              </a:spcAft>
            </a:pPr>
            <a:r>
              <a:rPr dirty="0" lang="en-GB" sz="3200">
                <a:solidFill>
                  <a:schemeClr val="tx1"/>
                </a:solidFill>
                <a:uFillTx/>
              </a:rPr>
              <a:t>We’ll find out some wonderful facts about their heritage </a:t>
            </a:r>
            <a:br>
              <a:rPr dirty="0" lang="en-GB" sz="3200">
                <a:solidFill>
                  <a:schemeClr val="tx1"/>
                </a:solidFill>
                <a:uFillTx/>
              </a:rPr>
            </a:br>
            <a:r>
              <a:rPr dirty="0" lang="en-GB" sz="3200">
                <a:solidFill>
                  <a:schemeClr val="tx1"/>
                </a:solidFill>
                <a:uFillTx/>
              </a:rPr>
              <a:t>and culture</a:t>
            </a:r>
          </a:p>
          <a:p>
            <a:pPr>
              <a:spcBef>
                <a:spcPts val="0"/>
              </a:spcBef>
              <a:spcAft>
                <a:spcPts val="2000"/>
              </a:spcAft>
            </a:pPr>
            <a:r>
              <a:rPr dirty="0" lang="en-GB" sz="3200">
                <a:solidFill>
                  <a:schemeClr val="tx1"/>
                </a:solidFill>
                <a:uFillTx/>
              </a:rPr>
              <a:t>We’ll ask them to pray for us in their own language </a:t>
            </a:r>
          </a:p>
          <a:p>
            <a:pPr>
              <a:spcBef>
                <a:spcPts val="0"/>
              </a:spcBef>
              <a:spcAft>
                <a:spcPts val="2000"/>
              </a:spcAft>
            </a:pPr>
            <a:r>
              <a:rPr dirty="0" lang="en-GB" sz="3200">
                <a:solidFill>
                  <a:schemeClr val="tx1"/>
                </a:solidFill>
                <a:uFillTx/>
              </a:rPr>
              <a:t>We will continue to celebrate and enjoy the unique and glorious family that God has called us to be.</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9"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38200" y="365125"/>
            <a:ext cx="10515600" cy="86677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dirty="0" lang="en-US">
                <a:solidFill>
                  <a:schemeClr val="tx1"/>
                </a:solidFill>
                <a:uFillTx/>
              </a:rPr>
              <a:t>Celebrating our diverse community</a:t>
            </a: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22.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Content Placeholder 4"/>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noGrp="1"/>
          </p:cNvPicPr>
          <p:nvPr>
            <p:ph idx="1"/>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rotWithShape="1">
          <a:blip r:embed="rId2"/>
          <a:srcRect b="13536" t="16152"/>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12192000" cy="6858000"/>
          </a:xfrm>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23.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ctr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931984" y="1380348"/>
            <a:ext cx="8942089" cy="862013"/>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a:bodyPr>
          <a:lstStyle/>
          <a:p>
            <a:r>
              <a:rPr dirty="0" lang="en-GB" sz="4000">
                <a:uFillTx/>
              </a:rPr>
              <a:t>Jubilee Connects</a:t>
            </a:r>
            <a:endParaRPr dirty="0" lang="en-GB" sz="4000">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Subtitle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sub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931985" y="2334436"/>
            <a:ext cx="4710930" cy="2847163"/>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a:bodyPr>
          <a:lstStyle/>
          <a:p>
            <a:r>
              <a:rPr dirty="0" lang="en-GB">
                <a:uFillTx/>
              </a:rPr>
              <a:t>Goodbye! Stay safe!</a:t>
            </a:r>
          </a:p>
          <a:p>
            <a:endParaRPr dirty="0" lang="en-GB">
              <a:uFillTx/>
            </a:endParaRPr>
          </a:p>
          <a:p>
            <a:r>
              <a:rPr b="1" dirty="0" lang="en-GB" sz="1600">
                <a:uFillTx/>
              </a:rPr>
              <a:t>Hold onto Jesus</a:t>
            </a:r>
          </a:p>
          <a:p>
            <a:r>
              <a:rPr b="1" dirty="0" lang="en-GB" sz="1600">
                <a:uFillTx/>
              </a:rPr>
              <a:t>Connect with your Home Group</a:t>
            </a:r>
          </a:p>
          <a:p>
            <a:r>
              <a:rPr b="1" dirty="0" lang="en-GB" sz="1600">
                <a:uFillTx/>
              </a:rPr>
              <a:t>Look out for your neighbours</a:t>
            </a:r>
            <a:endParaRPr b="1" dirty="0" lang="en-GB" sz="1600">
              <a:uFillTx/>
            </a:endParaRPr>
          </a:p>
          <a:p>
            <a:endParaRPr b="1" dirty="0" lang="en-GB" sz="1600">
              <a:uFillTx/>
            </a:endParaRP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026" name="Picture 2"/>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rrowheads="1"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rotWithShape="1">
          <a:blip r:embed="rId2" cstate="print"/>
          <a:srcRect r="36868"/>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6096000" y="0"/>
            <a:ext cx="6096000" cy="6284068"/>
          </a:xfrm>
          <a:prstGeom prst="rect">
            <a:avLst/>
          </a:prstGeom>
          <a:noFill/>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theme/theme1.xml><?xml version="1.0" encoding="utf-8"?>
<a:theme xmlns:a="http://schemas.openxmlformats.org/drawingml/2006/main" xmlns:c="http://schemas.openxmlformats.org/drawingml/2006/chart" xmlns:wpg="http://schemas.microsoft.com/office/word/2010/wordprocessingGroup" xmlns:pic="http://schemas.openxmlformats.org/drawingml/2006/picture" xmlns:wps="http://schemas.microsoft.com/office/word/2010/wordprocessingShape" xmlns:p="http://schemas.openxmlformats.org/presentationml/2006/main" xmlns:s="http://schemas.openxmlformats.org/officeDocument/2006/sharedTypes" xmlns:r="http://schemas.openxmlformats.org/officeDocument/2006/relationships" xmlns:dgm="http://schemas.openxmlformats.org/drawingml/2006/diagram" xmlns:wpc="http://schemas.microsoft.com/office/word/2010/wordprocessingCanva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algn="ctr" cap="flat" cmpd="sng" w="6350">
          <a:solidFill>
            <a:schemeClr val="phClr"/>
          </a:solidFill>
          <a:prstDash val="solid"/>
          <a:miter lim="800000"/>
        </a:ln>
        <a:ln algn="ctr" cap="flat" cmpd="sng" w="12700">
          <a:solidFill>
            <a:schemeClr val="phClr"/>
          </a:solidFill>
          <a:prstDash val="solid"/>
          <a:miter lim="800000"/>
        </a:ln>
        <a:ln algn="ctr" cap="flat" cmpd="sng" w="19050">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2.xml><?xml version="1.0" encoding="utf-8"?>
<a:theme xmlns:a="http://schemas.openxmlformats.org/drawingml/2006/main" xmlns:c="http://schemas.openxmlformats.org/drawingml/2006/chart" xmlns:wpg="http://schemas.microsoft.com/office/word/2010/wordprocessingGroup" xmlns:pic="http://schemas.openxmlformats.org/drawingml/2006/picture" xmlns:wps="http://schemas.microsoft.com/office/word/2010/wordprocessingShape" xmlns:p="http://schemas.openxmlformats.org/presentationml/2006/main" xmlns:s="http://schemas.openxmlformats.org/officeDocument/2006/sharedTypes" xmlns:r="http://schemas.openxmlformats.org/officeDocument/2006/relationships" xmlns:dgm="http://schemas.openxmlformats.org/drawingml/2006/diagram" xmlns:wpc="http://schemas.microsoft.com/office/word/2010/wordprocessingCanva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algn="ctr" cap="flat" cmpd="sng" w="6350">
          <a:solidFill>
            <a:schemeClr val="phClr"/>
          </a:solidFill>
          <a:prstDash val="solid"/>
          <a:miter lim="800000"/>
        </a:ln>
        <a:ln algn="ctr" cap="flat" cmpd="sng" w="12700">
          <a:solidFill>
            <a:schemeClr val="phClr"/>
          </a:solidFill>
          <a:prstDash val="solid"/>
          <a:miter lim="800000"/>
        </a:ln>
        <a:ln algn="ctr" cap="flat" cmpd="sng" w="19050">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docProps/app.xml><?xml version="1.0" encoding="utf-8"?>
<Properties xmlns="http://schemas.openxmlformats.org/officeDocument/2006/extended-properties" xmlns:vt="http://schemas.openxmlformats.org/officeDocument/2006/docPropsVTypes">
  <Template>{507E5213-FF2F-9444-8F2F-36ED3F056520}tf10001119</Template>
  <TotalTime>19097</TotalTime>
  <Words>643</Words>
  <Application>Microsoft Macintosh PowerPoint</Application>
  <PresentationFormat>Widescreen</PresentationFormat>
  <Paragraphs>65</Paragraphs>
  <Slides>22</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Jubilee Connects</vt:lpstr>
      <vt:lpstr>PowerPoint Presentation</vt:lpstr>
      <vt:lpstr>PowerPoint Presentation</vt:lpstr>
      <vt:lpstr>PowerPoint Presentation</vt:lpstr>
      <vt:lpstr>PowerPoint Presentation</vt:lpstr>
      <vt:lpstr>PowerPoint Presentation</vt:lpstr>
      <vt:lpstr>Invitation Sunday</vt:lpstr>
      <vt:lpstr>PowerPoint Presentation</vt:lpstr>
      <vt:lpstr>Prayer Power Hour</vt:lpstr>
      <vt:lpstr>PowerPoint Presentation</vt:lpstr>
      <vt:lpstr>PowerPoint Presentation</vt:lpstr>
      <vt:lpstr>Fighting fear with faith</vt:lpstr>
      <vt:lpstr>PowerPoint Presentation</vt:lpstr>
      <vt:lpstr>PowerPoint Presentation</vt:lpstr>
      <vt:lpstr>PowerPoint Presentation</vt:lpstr>
      <vt:lpstr>Ephesians 2:11-22</vt:lpstr>
      <vt:lpstr>Ephesians 2:11-22</vt:lpstr>
      <vt:lpstr>Ephesians 2:11-22</vt:lpstr>
      <vt:lpstr>Ephesians 2:11-22</vt:lpstr>
      <vt:lpstr>Celebrating our diverse community</vt:lpstr>
      <vt:lpstr>PowerPoint Presentation</vt:lpstr>
      <vt:lpstr>Jubilee Connects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Jubilee Connects</dc:title>
  <dc:creator>Andy Faulkner</dc:creator>
  <cp:lastModifiedBy>melissa lewis</cp:lastModifiedBy>
  <cp:revision>204</cp:revision>
  <dcterms:created xsi:type="dcterms:W3CDTF">2020-03-28T09:51:38Z</dcterms:created>
  <dcterms:modified xsi:type="dcterms:W3CDTF">2020-06-13T10:54:44Z</dcterms:modified>
</cp:coreProperties>
</file>