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373" r:id="rId4"/>
    <p:sldId id="295" r:id="rId5"/>
    <p:sldId id="294" r:id="rId6"/>
    <p:sldId id="387" r:id="rId7"/>
    <p:sldId id="388" r:id="rId8"/>
    <p:sldId id="389" r:id="rId9"/>
    <p:sldId id="331" r:id="rId10"/>
    <p:sldId id="377" r:id="rId11"/>
    <p:sldId id="386" r:id="rId12"/>
    <p:sldId id="353" r:id="rId13"/>
    <p:sldId id="284" r:id="rId14"/>
  </p:sldIdLst>
  <p:sldSz cx="12192000" cy="6858000"/>
  <p:notesSz cx="6858000" cy="9144000"/>
  <p:defaultTextStyle>
    <a:defPPr>
      <a:defRPr lang="en-US">
        <a:uFillTx/>
      </a:defRPr>
    </a:defPPr>
    <a:lvl1pPr marL="0" algn="l" defTabSz="9144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372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891" autoAdjust="0"/>
    <p:restoredTop sz="94662" autoAdjust="0"/>
  </p:normalViewPr>
  <p:slideViewPr>
    <p:cSldViewPr snapToGrid="0">
      <p:cViewPr varScale="1">
        <p:scale>
          <a:sx n="73" d="100"/>
          <a:sy n="73" d="100"/>
        </p:scale>
        <p:origin x="216" y="568"/>
      </p:cViewPr>
      <p:guideLst>
        <p:guide orient="horz" pos="2160"/>
        <p:guide pos="3840"/>
        <p:guide orient="horz" pos="372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03A06A2-6AE9-4D15-829F-931A472A8E48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4C41E2B-EF76-4F43-9397-BA5809FBB0C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/>
              </a:solidFill>
            </a:rPr>
            <a:t>Announcements</a:t>
          </a:r>
        </a:p>
      </dgm:t>
    </dgm:pt>
    <dgm:pt modelId="{4F971D12-36F8-455B-A285-839D27A711B3}" type="parTrans" cxnId="{D06489D8-CC7A-4E97-A712-7820A1BB5A74}">
      <dgm:prSet/>
      <dgm:spPr/>
      <dgm:t>
        <a:bodyPr/>
        <a:lstStyle/>
        <a:p>
          <a:endParaRPr lang="en-US"/>
        </a:p>
      </dgm:t>
    </dgm:pt>
    <dgm:pt modelId="{65940A07-FBD1-4242-9441-BF1CE4951DBF}" type="sibTrans" cxnId="{D06489D8-CC7A-4E97-A712-7820A1BB5A74}">
      <dgm:prSet/>
      <dgm:spPr/>
      <dgm:t>
        <a:bodyPr/>
        <a:lstStyle/>
        <a:p>
          <a:endParaRPr lang="en-US"/>
        </a:p>
      </dgm:t>
    </dgm:pt>
    <dgm:pt modelId="{6A16A3FD-AA5C-4F99-970A-31968944ADE0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>
              <a:solidFill>
                <a:schemeClr val="bg1"/>
              </a:solidFill>
            </a:rPr>
            <a:t>Preach</a:t>
          </a:r>
          <a:endParaRPr lang="en-US" dirty="0">
            <a:solidFill>
              <a:schemeClr val="bg1"/>
            </a:solidFill>
          </a:endParaRPr>
        </a:p>
      </dgm:t>
    </dgm:pt>
    <dgm:pt modelId="{23710457-73E4-4D34-9118-A2CA40BC1CB0}" type="parTrans" cxnId="{CA099698-8DDE-49D4-9A69-1B133448AA90}">
      <dgm:prSet/>
      <dgm:spPr/>
      <dgm:t>
        <a:bodyPr/>
        <a:lstStyle/>
        <a:p>
          <a:endParaRPr lang="en-US"/>
        </a:p>
      </dgm:t>
    </dgm:pt>
    <dgm:pt modelId="{31AD0C89-6BCD-4965-80F8-1237B1CCC485}" type="sibTrans" cxnId="{CA099698-8DDE-49D4-9A69-1B133448AA90}">
      <dgm:prSet/>
      <dgm:spPr/>
      <dgm:t>
        <a:bodyPr/>
        <a:lstStyle/>
        <a:p>
          <a:endParaRPr lang="en-US"/>
        </a:p>
      </dgm:t>
    </dgm:pt>
    <dgm:pt modelId="{CFC1FDB4-5C4B-4AEE-97FC-FF802D7A3512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>
              <a:solidFill>
                <a:schemeClr val="bg1"/>
              </a:solidFill>
            </a:rPr>
            <a:t>Worship</a:t>
          </a:r>
          <a:endParaRPr lang="en-US" dirty="0">
            <a:solidFill>
              <a:schemeClr val="bg1"/>
            </a:solidFill>
          </a:endParaRPr>
        </a:p>
      </dgm:t>
    </dgm:pt>
    <dgm:pt modelId="{E6C87D4F-7CDE-4710-9B9D-93AF6A7A3136}" type="parTrans" cxnId="{07468088-8809-47C3-8341-840D37271480}">
      <dgm:prSet/>
      <dgm:spPr/>
      <dgm:t>
        <a:bodyPr/>
        <a:lstStyle/>
        <a:p>
          <a:endParaRPr lang="en-US"/>
        </a:p>
      </dgm:t>
    </dgm:pt>
    <dgm:pt modelId="{57FF59B6-B8D5-4C7F-A354-15E02F950184}" type="sibTrans" cxnId="{07468088-8809-47C3-8341-840D37271480}">
      <dgm:prSet/>
      <dgm:spPr/>
      <dgm:t>
        <a:bodyPr/>
        <a:lstStyle/>
        <a:p>
          <a:endParaRPr lang="en-US"/>
        </a:p>
      </dgm:t>
    </dgm:pt>
    <dgm:pt modelId="{AB3144BB-FA2F-2547-B27A-7DD12A4FFD4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/>
              </a:solidFill>
            </a:rPr>
            <a:t>Prayer</a:t>
          </a:r>
        </a:p>
      </dgm:t>
    </dgm:pt>
    <dgm:pt modelId="{10F731EB-1D90-5B4B-9296-5DB836039510}" type="parTrans" cxnId="{963D6D27-836B-7A4A-AD4E-DB20C9E9212B}">
      <dgm:prSet/>
      <dgm:spPr/>
      <dgm:t>
        <a:bodyPr/>
        <a:lstStyle/>
        <a:p>
          <a:endParaRPr lang="en-US"/>
        </a:p>
      </dgm:t>
    </dgm:pt>
    <dgm:pt modelId="{90A618E9-B506-CA46-AE43-2D40714B6B24}" type="sibTrans" cxnId="{963D6D27-836B-7A4A-AD4E-DB20C9E9212B}">
      <dgm:prSet/>
      <dgm:spPr/>
      <dgm:t>
        <a:bodyPr/>
        <a:lstStyle/>
        <a:p>
          <a:endParaRPr lang="en-US"/>
        </a:p>
      </dgm:t>
    </dgm:pt>
    <dgm:pt modelId="{2B93C79E-BD46-411B-8E26-048A1AE29F5D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>
              <a:solidFill>
                <a:schemeClr val="bg1"/>
              </a:solidFill>
            </a:rPr>
            <a:t>Special:</a:t>
          </a:r>
        </a:p>
        <a:p>
          <a:pPr>
            <a:lnSpc>
              <a:spcPct val="100000"/>
            </a:lnSpc>
          </a:pPr>
          <a:r>
            <a:rPr lang="en-GB" dirty="0">
              <a:solidFill>
                <a:schemeClr val="bg1"/>
              </a:solidFill>
            </a:rPr>
            <a:t>Baptism</a:t>
          </a:r>
          <a:endParaRPr lang="en-US" dirty="0">
            <a:solidFill>
              <a:schemeClr val="bg1"/>
            </a:solidFill>
          </a:endParaRPr>
        </a:p>
      </dgm:t>
    </dgm:pt>
    <dgm:pt modelId="{4EEED301-BFEA-4B13-8D0A-27F0A0B5D66F}" type="sibTrans" cxnId="{9B2812AA-8A19-42FB-AA3E-95811168A39C}">
      <dgm:prSet/>
      <dgm:spPr/>
      <dgm:t>
        <a:bodyPr/>
        <a:lstStyle/>
        <a:p>
          <a:endParaRPr lang="en-US"/>
        </a:p>
      </dgm:t>
    </dgm:pt>
    <dgm:pt modelId="{7010CBB2-24D8-469B-9153-B7661D1C81C4}" type="parTrans" cxnId="{9B2812AA-8A19-42FB-AA3E-95811168A39C}">
      <dgm:prSet/>
      <dgm:spPr/>
      <dgm:t>
        <a:bodyPr/>
        <a:lstStyle/>
        <a:p>
          <a:endParaRPr lang="en-US"/>
        </a:p>
      </dgm:t>
    </dgm:pt>
    <dgm:pt modelId="{F7BC025F-0702-4AA8-A347-CAD72A626ADE}" type="pres">
      <dgm:prSet presAssocID="{203A06A2-6AE9-4D15-829F-931A472A8E48}" presName="root" presStyleCnt="0">
        <dgm:presLayoutVars>
          <dgm:dir/>
          <dgm:resizeHandles val="exact"/>
        </dgm:presLayoutVars>
      </dgm:prSet>
      <dgm:spPr/>
    </dgm:pt>
    <dgm:pt modelId="{1508B5ED-6747-48EF-BA37-1DD3BC8BC5BE}" type="pres">
      <dgm:prSet presAssocID="{B4C41E2B-EF76-4F43-9397-BA5809FBB0CD}" presName="compNode" presStyleCnt="0"/>
      <dgm:spPr/>
    </dgm:pt>
    <dgm:pt modelId="{BC7E321B-5BA9-49ED-8234-AE6609C3C2BB}" type="pres">
      <dgm:prSet presAssocID="{B4C41E2B-EF76-4F43-9397-BA5809FBB0CD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vron Arrows"/>
        </a:ext>
      </dgm:extLst>
    </dgm:pt>
    <dgm:pt modelId="{6B507E65-EC3E-4D1A-8889-32E880A1240F}" type="pres">
      <dgm:prSet presAssocID="{B4C41E2B-EF76-4F43-9397-BA5809FBB0CD}" presName="spaceRect" presStyleCnt="0"/>
      <dgm:spPr/>
    </dgm:pt>
    <dgm:pt modelId="{F58C6F4B-21BD-474D-9042-9195234C2922}" type="pres">
      <dgm:prSet presAssocID="{B4C41E2B-EF76-4F43-9397-BA5809FBB0CD}" presName="textRect" presStyleLbl="revTx" presStyleIdx="0" presStyleCnt="5">
        <dgm:presLayoutVars>
          <dgm:chMax val="1"/>
          <dgm:chPref val="1"/>
        </dgm:presLayoutVars>
      </dgm:prSet>
      <dgm:spPr/>
    </dgm:pt>
    <dgm:pt modelId="{5AE23A85-449D-A649-B7CD-3085F0B04927}" type="pres">
      <dgm:prSet presAssocID="{65940A07-FBD1-4242-9441-BF1CE4951DBF}" presName="sibTrans" presStyleCnt="0"/>
      <dgm:spPr/>
    </dgm:pt>
    <dgm:pt modelId="{64524499-FC50-4208-A8C0-1E582E3DFBE6}" type="pres">
      <dgm:prSet presAssocID="{CFC1FDB4-5C4B-4AEE-97FC-FF802D7A3512}" presName="compNode" presStyleCnt="0"/>
      <dgm:spPr/>
    </dgm:pt>
    <dgm:pt modelId="{DBA6E303-427C-4181-8DED-AA5E6DDAD440}" type="pres">
      <dgm:prSet presAssocID="{CFC1FDB4-5C4B-4AEE-97FC-FF802D7A3512}" presName="iconRect" presStyleLbl="node1" presStyleIdx="1" presStyleCnt="5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usic"/>
        </a:ext>
      </dgm:extLst>
    </dgm:pt>
    <dgm:pt modelId="{066AD459-FCB0-47FB-8452-90F9792345FD}" type="pres">
      <dgm:prSet presAssocID="{CFC1FDB4-5C4B-4AEE-97FC-FF802D7A3512}" presName="spaceRect" presStyleCnt="0"/>
      <dgm:spPr/>
    </dgm:pt>
    <dgm:pt modelId="{BD2CB934-91D3-4B6F-A128-959142C386B7}" type="pres">
      <dgm:prSet presAssocID="{CFC1FDB4-5C4B-4AEE-97FC-FF802D7A3512}" presName="textRect" presStyleLbl="revTx" presStyleIdx="1" presStyleCnt="5">
        <dgm:presLayoutVars>
          <dgm:chMax val="1"/>
          <dgm:chPref val="1"/>
        </dgm:presLayoutVars>
      </dgm:prSet>
      <dgm:spPr/>
    </dgm:pt>
    <dgm:pt modelId="{BD403C8B-F633-44A9-84AD-AC6BDECE15A1}" type="pres">
      <dgm:prSet presAssocID="{57FF59B6-B8D5-4C7F-A354-15E02F950184}" presName="sibTrans" presStyleCnt="0"/>
      <dgm:spPr/>
    </dgm:pt>
    <dgm:pt modelId="{5995ECDE-9A4E-4E11-BDCF-616ADBBD1892}" type="pres">
      <dgm:prSet presAssocID="{6A16A3FD-AA5C-4F99-970A-31968944ADE0}" presName="compNode" presStyleCnt="0"/>
      <dgm:spPr/>
    </dgm:pt>
    <dgm:pt modelId="{8A164896-B032-43BB-AFDF-02735C6A2C59}" type="pres">
      <dgm:prSet presAssocID="{6A16A3FD-AA5C-4F99-970A-31968944ADE0}" presName="iconRect" presStyleLbl="node1" presStyleIdx="2" presStyleCnt="5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oldier"/>
        </a:ext>
      </dgm:extLst>
    </dgm:pt>
    <dgm:pt modelId="{D5D02B3B-0372-44B5-83F7-7616F7BCE371}" type="pres">
      <dgm:prSet presAssocID="{6A16A3FD-AA5C-4F99-970A-31968944ADE0}" presName="spaceRect" presStyleCnt="0"/>
      <dgm:spPr/>
    </dgm:pt>
    <dgm:pt modelId="{8E277B24-DC56-4D76-B35C-5A1FBA8F20CF}" type="pres">
      <dgm:prSet presAssocID="{6A16A3FD-AA5C-4F99-970A-31968944ADE0}" presName="textRect" presStyleLbl="revTx" presStyleIdx="2" presStyleCnt="5" custScaleX="122020">
        <dgm:presLayoutVars>
          <dgm:chMax val="1"/>
          <dgm:chPref val="1"/>
        </dgm:presLayoutVars>
      </dgm:prSet>
      <dgm:spPr/>
    </dgm:pt>
    <dgm:pt modelId="{9591A0AC-51B7-475E-B465-E900291E3B03}" type="pres">
      <dgm:prSet presAssocID="{31AD0C89-6BCD-4965-80F8-1237B1CCC485}" presName="sibTrans" presStyleCnt="0"/>
      <dgm:spPr/>
    </dgm:pt>
    <dgm:pt modelId="{9975503D-4FA1-5248-8267-BD14E53D85E8}" type="pres">
      <dgm:prSet presAssocID="{AB3144BB-FA2F-2547-B27A-7DD12A4FFD47}" presName="compNode" presStyleCnt="0"/>
      <dgm:spPr/>
    </dgm:pt>
    <dgm:pt modelId="{A6CB6D7D-D946-2A4F-9BC4-BC7745F15012}" type="pres">
      <dgm:prSet presAssocID="{AB3144BB-FA2F-2547-B27A-7DD12A4FFD47}" presName="iconRect" presStyleLbl="node1" presStyleIdx="3" presStyleCnt="5" custAng="16200000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2A411C9B-6A97-E943-89F4-78BECAEDA05C}" type="pres">
      <dgm:prSet presAssocID="{AB3144BB-FA2F-2547-B27A-7DD12A4FFD47}" presName="spaceRect" presStyleCnt="0"/>
      <dgm:spPr/>
    </dgm:pt>
    <dgm:pt modelId="{F52E9B7D-CB79-7644-AD7E-8CF2117E51F8}" type="pres">
      <dgm:prSet presAssocID="{AB3144BB-FA2F-2547-B27A-7DD12A4FFD47}" presName="textRect" presStyleLbl="revTx" presStyleIdx="3" presStyleCnt="5">
        <dgm:presLayoutVars>
          <dgm:chMax val="1"/>
          <dgm:chPref val="1"/>
        </dgm:presLayoutVars>
      </dgm:prSet>
      <dgm:spPr/>
    </dgm:pt>
    <dgm:pt modelId="{B5CA48F3-43FA-CC43-ACE3-01B92C451725}" type="pres">
      <dgm:prSet presAssocID="{90A618E9-B506-CA46-AE43-2D40714B6B24}" presName="sibTrans" presStyleCnt="0"/>
      <dgm:spPr/>
    </dgm:pt>
    <dgm:pt modelId="{3E636BF2-2274-44C5-A2FB-0E246A5136D1}" type="pres">
      <dgm:prSet presAssocID="{2B93C79E-BD46-411B-8E26-048A1AE29F5D}" presName="compNode" presStyleCnt="0"/>
      <dgm:spPr/>
    </dgm:pt>
    <dgm:pt modelId="{5DD51A44-E07D-4ECA-AD93-CA49619D7E9B}" type="pres">
      <dgm:prSet presAssocID="{2B93C79E-BD46-411B-8E26-048A1AE29F5D}" presName="iconRect" presStyleLbl="node1" presStyleIdx="4" presStyleCnt="5"/>
      <dgm:spPr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ard Room"/>
        </a:ext>
      </dgm:extLst>
    </dgm:pt>
    <dgm:pt modelId="{FE501624-7909-4660-B760-D6BD31FA1EB3}" type="pres">
      <dgm:prSet presAssocID="{2B93C79E-BD46-411B-8E26-048A1AE29F5D}" presName="spaceRect" presStyleCnt="0"/>
      <dgm:spPr/>
    </dgm:pt>
    <dgm:pt modelId="{53F061E7-6767-491C-896B-56027544DC8D}" type="pres">
      <dgm:prSet presAssocID="{2B93C79E-BD46-411B-8E26-048A1AE29F5D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963D6D27-836B-7A4A-AD4E-DB20C9E9212B}" srcId="{203A06A2-6AE9-4D15-829F-931A472A8E48}" destId="{AB3144BB-FA2F-2547-B27A-7DD12A4FFD47}" srcOrd="3" destOrd="0" parTransId="{10F731EB-1D90-5B4B-9296-5DB836039510}" sibTransId="{90A618E9-B506-CA46-AE43-2D40714B6B24}"/>
    <dgm:cxn modelId="{3DDCED4B-77B7-F643-87C1-F8B9F2D54FA2}" type="presOf" srcId="{2B93C79E-BD46-411B-8E26-048A1AE29F5D}" destId="{53F061E7-6767-491C-896B-56027544DC8D}" srcOrd="0" destOrd="0" presId="urn:microsoft.com/office/officeart/2018/2/layout/IconLabelList"/>
    <dgm:cxn modelId="{75001D56-D44F-F642-B62D-C0E5D3761DF7}" type="presOf" srcId="{B4C41E2B-EF76-4F43-9397-BA5809FBB0CD}" destId="{F58C6F4B-21BD-474D-9042-9195234C2922}" srcOrd="0" destOrd="0" presId="urn:microsoft.com/office/officeart/2018/2/layout/IconLabelList"/>
    <dgm:cxn modelId="{4E7AB971-F14D-284A-9D25-81C2BBD428D0}" type="presOf" srcId="{CFC1FDB4-5C4B-4AEE-97FC-FF802D7A3512}" destId="{BD2CB934-91D3-4B6F-A128-959142C386B7}" srcOrd="0" destOrd="0" presId="urn:microsoft.com/office/officeart/2018/2/layout/IconLabelList"/>
    <dgm:cxn modelId="{07468088-8809-47C3-8341-840D37271480}" srcId="{203A06A2-6AE9-4D15-829F-931A472A8E48}" destId="{CFC1FDB4-5C4B-4AEE-97FC-FF802D7A3512}" srcOrd="1" destOrd="0" parTransId="{E6C87D4F-7CDE-4710-9B9D-93AF6A7A3136}" sibTransId="{57FF59B6-B8D5-4C7F-A354-15E02F950184}"/>
    <dgm:cxn modelId="{CA099698-8DDE-49D4-9A69-1B133448AA90}" srcId="{203A06A2-6AE9-4D15-829F-931A472A8E48}" destId="{6A16A3FD-AA5C-4F99-970A-31968944ADE0}" srcOrd="2" destOrd="0" parTransId="{23710457-73E4-4D34-9118-A2CA40BC1CB0}" sibTransId="{31AD0C89-6BCD-4965-80F8-1237B1CCC485}"/>
    <dgm:cxn modelId="{9B2812AA-8A19-42FB-AA3E-95811168A39C}" srcId="{203A06A2-6AE9-4D15-829F-931A472A8E48}" destId="{2B93C79E-BD46-411B-8E26-048A1AE29F5D}" srcOrd="4" destOrd="0" parTransId="{7010CBB2-24D8-469B-9153-B7661D1C81C4}" sibTransId="{4EEED301-BFEA-4B13-8D0A-27F0A0B5D66F}"/>
    <dgm:cxn modelId="{99598BB5-1D72-8148-A19D-02B3E0046D29}" type="presOf" srcId="{AB3144BB-FA2F-2547-B27A-7DD12A4FFD47}" destId="{F52E9B7D-CB79-7644-AD7E-8CF2117E51F8}" srcOrd="0" destOrd="0" presId="urn:microsoft.com/office/officeart/2018/2/layout/IconLabelList"/>
    <dgm:cxn modelId="{A28C38B9-265F-4D9F-8C5B-4906B9D97466}" type="presOf" srcId="{203A06A2-6AE9-4D15-829F-931A472A8E48}" destId="{F7BC025F-0702-4AA8-A347-CAD72A626ADE}" srcOrd="0" destOrd="0" presId="urn:microsoft.com/office/officeart/2018/2/layout/IconLabelList"/>
    <dgm:cxn modelId="{2B711AD4-7425-B946-99D3-2FB1160E458C}" type="presOf" srcId="{6A16A3FD-AA5C-4F99-970A-31968944ADE0}" destId="{8E277B24-DC56-4D76-B35C-5A1FBA8F20CF}" srcOrd="0" destOrd="0" presId="urn:microsoft.com/office/officeart/2018/2/layout/IconLabelList"/>
    <dgm:cxn modelId="{D06489D8-CC7A-4E97-A712-7820A1BB5A74}" srcId="{203A06A2-6AE9-4D15-829F-931A472A8E48}" destId="{B4C41E2B-EF76-4F43-9397-BA5809FBB0CD}" srcOrd="0" destOrd="0" parTransId="{4F971D12-36F8-455B-A285-839D27A711B3}" sibTransId="{65940A07-FBD1-4242-9441-BF1CE4951DBF}"/>
    <dgm:cxn modelId="{F6D68816-4B9B-C540-A7B0-33CF0AF4D6D1}" type="presParOf" srcId="{F7BC025F-0702-4AA8-A347-CAD72A626ADE}" destId="{1508B5ED-6747-48EF-BA37-1DD3BC8BC5BE}" srcOrd="0" destOrd="0" presId="urn:microsoft.com/office/officeart/2018/2/layout/IconLabelList"/>
    <dgm:cxn modelId="{5D0B6AC8-C89B-5140-A272-3220E3458565}" type="presParOf" srcId="{1508B5ED-6747-48EF-BA37-1DD3BC8BC5BE}" destId="{BC7E321B-5BA9-49ED-8234-AE6609C3C2BB}" srcOrd="0" destOrd="0" presId="urn:microsoft.com/office/officeart/2018/2/layout/IconLabelList"/>
    <dgm:cxn modelId="{36397B1C-E5FA-8F4A-82B9-7FD61B3C2976}" type="presParOf" srcId="{1508B5ED-6747-48EF-BA37-1DD3BC8BC5BE}" destId="{6B507E65-EC3E-4D1A-8889-32E880A1240F}" srcOrd="1" destOrd="0" presId="urn:microsoft.com/office/officeart/2018/2/layout/IconLabelList"/>
    <dgm:cxn modelId="{1A6C36EE-DED7-AE40-BF26-AE1DBC56A46E}" type="presParOf" srcId="{1508B5ED-6747-48EF-BA37-1DD3BC8BC5BE}" destId="{F58C6F4B-21BD-474D-9042-9195234C2922}" srcOrd="2" destOrd="0" presId="urn:microsoft.com/office/officeart/2018/2/layout/IconLabelList"/>
    <dgm:cxn modelId="{D6BCC940-D0CE-E440-8A54-4E805B2B5513}" type="presParOf" srcId="{F7BC025F-0702-4AA8-A347-CAD72A626ADE}" destId="{5AE23A85-449D-A649-B7CD-3085F0B04927}" srcOrd="1" destOrd="0" presId="urn:microsoft.com/office/officeart/2018/2/layout/IconLabelList"/>
    <dgm:cxn modelId="{09CCD230-022A-1346-97C8-0801F6473550}" type="presParOf" srcId="{F7BC025F-0702-4AA8-A347-CAD72A626ADE}" destId="{64524499-FC50-4208-A8C0-1E582E3DFBE6}" srcOrd="2" destOrd="0" presId="urn:microsoft.com/office/officeart/2018/2/layout/IconLabelList"/>
    <dgm:cxn modelId="{69B03A7E-2636-AB40-AA8C-F804D9A3069E}" type="presParOf" srcId="{64524499-FC50-4208-A8C0-1E582E3DFBE6}" destId="{DBA6E303-427C-4181-8DED-AA5E6DDAD440}" srcOrd="0" destOrd="0" presId="urn:microsoft.com/office/officeart/2018/2/layout/IconLabelList"/>
    <dgm:cxn modelId="{03E80123-5592-3F43-94DC-E712C77067CB}" type="presParOf" srcId="{64524499-FC50-4208-A8C0-1E582E3DFBE6}" destId="{066AD459-FCB0-47FB-8452-90F9792345FD}" srcOrd="1" destOrd="0" presId="urn:microsoft.com/office/officeart/2018/2/layout/IconLabelList"/>
    <dgm:cxn modelId="{4836290C-5F95-AF43-B3E1-877685F12163}" type="presParOf" srcId="{64524499-FC50-4208-A8C0-1E582E3DFBE6}" destId="{BD2CB934-91D3-4B6F-A128-959142C386B7}" srcOrd="2" destOrd="0" presId="urn:microsoft.com/office/officeart/2018/2/layout/IconLabelList"/>
    <dgm:cxn modelId="{2E005A72-5BF3-C64C-91E9-EC53E0CF85D1}" type="presParOf" srcId="{F7BC025F-0702-4AA8-A347-CAD72A626ADE}" destId="{BD403C8B-F633-44A9-84AD-AC6BDECE15A1}" srcOrd="3" destOrd="0" presId="urn:microsoft.com/office/officeart/2018/2/layout/IconLabelList"/>
    <dgm:cxn modelId="{1B21F22C-2CC1-A342-A084-7479AD7E3621}" type="presParOf" srcId="{F7BC025F-0702-4AA8-A347-CAD72A626ADE}" destId="{5995ECDE-9A4E-4E11-BDCF-616ADBBD1892}" srcOrd="4" destOrd="0" presId="urn:microsoft.com/office/officeart/2018/2/layout/IconLabelList"/>
    <dgm:cxn modelId="{6BE33BA0-4E4E-954C-814C-538CB3A9F37C}" type="presParOf" srcId="{5995ECDE-9A4E-4E11-BDCF-616ADBBD1892}" destId="{8A164896-B032-43BB-AFDF-02735C6A2C59}" srcOrd="0" destOrd="0" presId="urn:microsoft.com/office/officeart/2018/2/layout/IconLabelList"/>
    <dgm:cxn modelId="{58938BB1-227E-CB46-A790-CCA04DF288F7}" type="presParOf" srcId="{5995ECDE-9A4E-4E11-BDCF-616ADBBD1892}" destId="{D5D02B3B-0372-44B5-83F7-7616F7BCE371}" srcOrd="1" destOrd="0" presId="urn:microsoft.com/office/officeart/2018/2/layout/IconLabelList"/>
    <dgm:cxn modelId="{F2101E88-BA51-F649-AB6A-94BCA7F7C551}" type="presParOf" srcId="{5995ECDE-9A4E-4E11-BDCF-616ADBBD1892}" destId="{8E277B24-DC56-4D76-B35C-5A1FBA8F20CF}" srcOrd="2" destOrd="0" presId="urn:microsoft.com/office/officeart/2018/2/layout/IconLabelList"/>
    <dgm:cxn modelId="{9370711D-02ED-1D42-8537-65F7B200CFA9}" type="presParOf" srcId="{F7BC025F-0702-4AA8-A347-CAD72A626ADE}" destId="{9591A0AC-51B7-475E-B465-E900291E3B03}" srcOrd="5" destOrd="0" presId="urn:microsoft.com/office/officeart/2018/2/layout/IconLabelList"/>
    <dgm:cxn modelId="{DACD03D0-968E-844E-B380-196CC9D2C699}" type="presParOf" srcId="{F7BC025F-0702-4AA8-A347-CAD72A626ADE}" destId="{9975503D-4FA1-5248-8267-BD14E53D85E8}" srcOrd="6" destOrd="0" presId="urn:microsoft.com/office/officeart/2018/2/layout/IconLabelList"/>
    <dgm:cxn modelId="{B5DDFD45-5F81-214C-8E5C-3CDBB62673DF}" type="presParOf" srcId="{9975503D-4FA1-5248-8267-BD14E53D85E8}" destId="{A6CB6D7D-D946-2A4F-9BC4-BC7745F15012}" srcOrd="0" destOrd="0" presId="urn:microsoft.com/office/officeart/2018/2/layout/IconLabelList"/>
    <dgm:cxn modelId="{2E6D00C6-9596-744C-8DEF-096D6805D80B}" type="presParOf" srcId="{9975503D-4FA1-5248-8267-BD14E53D85E8}" destId="{2A411C9B-6A97-E943-89F4-78BECAEDA05C}" srcOrd="1" destOrd="0" presId="urn:microsoft.com/office/officeart/2018/2/layout/IconLabelList"/>
    <dgm:cxn modelId="{11877ACC-5A9C-C841-8B79-EED2C94D6422}" type="presParOf" srcId="{9975503D-4FA1-5248-8267-BD14E53D85E8}" destId="{F52E9B7D-CB79-7644-AD7E-8CF2117E51F8}" srcOrd="2" destOrd="0" presId="urn:microsoft.com/office/officeart/2018/2/layout/IconLabelList"/>
    <dgm:cxn modelId="{93FE774A-D67B-A648-B7AA-87209FAA1BC5}" type="presParOf" srcId="{F7BC025F-0702-4AA8-A347-CAD72A626ADE}" destId="{B5CA48F3-43FA-CC43-ACE3-01B92C451725}" srcOrd="7" destOrd="0" presId="urn:microsoft.com/office/officeart/2018/2/layout/IconLabelList"/>
    <dgm:cxn modelId="{14AA0437-27B1-FD40-AB6D-7891A891F4F8}" type="presParOf" srcId="{F7BC025F-0702-4AA8-A347-CAD72A626ADE}" destId="{3E636BF2-2274-44C5-A2FB-0E246A5136D1}" srcOrd="8" destOrd="0" presId="urn:microsoft.com/office/officeart/2018/2/layout/IconLabelList"/>
    <dgm:cxn modelId="{8B6120F0-8574-1B4C-B785-F2EC9F755DD8}" type="presParOf" srcId="{3E636BF2-2274-44C5-A2FB-0E246A5136D1}" destId="{5DD51A44-E07D-4ECA-AD93-CA49619D7E9B}" srcOrd="0" destOrd="0" presId="urn:microsoft.com/office/officeart/2018/2/layout/IconLabelList"/>
    <dgm:cxn modelId="{3B1A0598-ECC1-4544-BA1F-90213916B176}" type="presParOf" srcId="{3E636BF2-2274-44C5-A2FB-0E246A5136D1}" destId="{FE501624-7909-4660-B760-D6BD31FA1EB3}" srcOrd="1" destOrd="0" presId="urn:microsoft.com/office/officeart/2018/2/layout/IconLabelList"/>
    <dgm:cxn modelId="{E4D559D2-4E84-F74B-A8B6-9462DA19F411}" type="presParOf" srcId="{3E636BF2-2274-44C5-A2FB-0E246A5136D1}" destId="{53F061E7-6767-491C-896B-56027544DC8D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7E321B-5BA9-49ED-8234-AE6609C3C2BB}">
      <dsp:nvSpPr>
        <dsp:cNvPr id="0" name=""/>
        <dsp:cNvSpPr/>
      </dsp:nvSpPr>
      <dsp:spPr>
        <a:xfrm>
          <a:off x="996120" y="733054"/>
          <a:ext cx="810000" cy="81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8C6F4B-21BD-474D-9042-9195234C2922}">
      <dsp:nvSpPr>
        <dsp:cNvPr id="0" name=""/>
        <dsp:cNvSpPr/>
      </dsp:nvSpPr>
      <dsp:spPr>
        <a:xfrm>
          <a:off x="501120" y="1813084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bg1"/>
              </a:solidFill>
            </a:rPr>
            <a:t>Announcements</a:t>
          </a:r>
        </a:p>
      </dsp:txBody>
      <dsp:txXfrm>
        <a:off x="501120" y="1813084"/>
        <a:ext cx="1800000" cy="720000"/>
      </dsp:txXfrm>
    </dsp:sp>
    <dsp:sp modelId="{DBA6E303-427C-4181-8DED-AA5E6DDAD440}">
      <dsp:nvSpPr>
        <dsp:cNvPr id="0" name=""/>
        <dsp:cNvSpPr/>
      </dsp:nvSpPr>
      <dsp:spPr>
        <a:xfrm>
          <a:off x="3111120" y="733054"/>
          <a:ext cx="810000" cy="810000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2CB934-91D3-4B6F-A128-959142C386B7}">
      <dsp:nvSpPr>
        <dsp:cNvPr id="0" name=""/>
        <dsp:cNvSpPr/>
      </dsp:nvSpPr>
      <dsp:spPr>
        <a:xfrm>
          <a:off x="2616120" y="1813084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>
              <a:solidFill>
                <a:schemeClr val="bg1"/>
              </a:solidFill>
            </a:rPr>
            <a:t>Worship</a:t>
          </a:r>
          <a:endParaRPr lang="en-US" sz="1900" kern="1200" dirty="0">
            <a:solidFill>
              <a:schemeClr val="bg1"/>
            </a:solidFill>
          </a:endParaRPr>
        </a:p>
      </dsp:txBody>
      <dsp:txXfrm>
        <a:off x="2616120" y="1813084"/>
        <a:ext cx="1800000" cy="720000"/>
      </dsp:txXfrm>
    </dsp:sp>
    <dsp:sp modelId="{8A164896-B032-43BB-AFDF-02735C6A2C59}">
      <dsp:nvSpPr>
        <dsp:cNvPr id="0" name=""/>
        <dsp:cNvSpPr/>
      </dsp:nvSpPr>
      <dsp:spPr>
        <a:xfrm>
          <a:off x="5424300" y="733054"/>
          <a:ext cx="810000" cy="810000"/>
        </a:xfrm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277B24-DC56-4D76-B35C-5A1FBA8F20CF}">
      <dsp:nvSpPr>
        <dsp:cNvPr id="0" name=""/>
        <dsp:cNvSpPr/>
      </dsp:nvSpPr>
      <dsp:spPr>
        <a:xfrm>
          <a:off x="4731120" y="1813084"/>
          <a:ext cx="219636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>
              <a:solidFill>
                <a:schemeClr val="bg1"/>
              </a:solidFill>
            </a:rPr>
            <a:t>Preach</a:t>
          </a:r>
          <a:endParaRPr lang="en-US" sz="1900" kern="1200" dirty="0">
            <a:solidFill>
              <a:schemeClr val="bg1"/>
            </a:solidFill>
          </a:endParaRPr>
        </a:p>
      </dsp:txBody>
      <dsp:txXfrm>
        <a:off x="4731120" y="1813084"/>
        <a:ext cx="2196360" cy="720000"/>
      </dsp:txXfrm>
    </dsp:sp>
    <dsp:sp modelId="{A6CB6D7D-D946-2A4F-9BC4-BC7745F15012}">
      <dsp:nvSpPr>
        <dsp:cNvPr id="0" name=""/>
        <dsp:cNvSpPr/>
      </dsp:nvSpPr>
      <dsp:spPr>
        <a:xfrm rot="16200000">
          <a:off x="7737480" y="733054"/>
          <a:ext cx="810000" cy="810000"/>
        </a:xfrm>
        <a:prstGeom prst="rect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2E9B7D-CB79-7644-AD7E-8CF2117E51F8}">
      <dsp:nvSpPr>
        <dsp:cNvPr id="0" name=""/>
        <dsp:cNvSpPr/>
      </dsp:nvSpPr>
      <dsp:spPr>
        <a:xfrm>
          <a:off x="7242480" y="1813084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bg1"/>
              </a:solidFill>
            </a:rPr>
            <a:t>Prayer</a:t>
          </a:r>
        </a:p>
      </dsp:txBody>
      <dsp:txXfrm>
        <a:off x="7242480" y="1813084"/>
        <a:ext cx="1800000" cy="720000"/>
      </dsp:txXfrm>
    </dsp:sp>
    <dsp:sp modelId="{5DD51A44-E07D-4ECA-AD93-CA49619D7E9B}">
      <dsp:nvSpPr>
        <dsp:cNvPr id="0" name=""/>
        <dsp:cNvSpPr/>
      </dsp:nvSpPr>
      <dsp:spPr>
        <a:xfrm>
          <a:off x="9852480" y="733054"/>
          <a:ext cx="810000" cy="810000"/>
        </a:xfrm>
        <a:prstGeom prst="rect">
          <a:avLst/>
        </a:prstGeom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F061E7-6767-491C-896B-56027544DC8D}">
      <dsp:nvSpPr>
        <dsp:cNvPr id="0" name=""/>
        <dsp:cNvSpPr/>
      </dsp:nvSpPr>
      <dsp:spPr>
        <a:xfrm>
          <a:off x="9357480" y="1813084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>
              <a:solidFill>
                <a:schemeClr val="bg1"/>
              </a:solidFill>
            </a:rPr>
            <a:t>Special:</a:t>
          </a:r>
        </a:p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>
              <a:solidFill>
                <a:schemeClr val="bg1"/>
              </a:solidFill>
            </a:rPr>
            <a:t>Baptism</a:t>
          </a:r>
          <a:endParaRPr lang="en-US" sz="1900" kern="1200" dirty="0">
            <a:solidFill>
              <a:schemeClr val="bg1"/>
            </a:solidFill>
          </a:endParaRPr>
        </a:p>
      </dsp:txBody>
      <dsp:txXfrm>
        <a:off x="9357480" y="1813084"/>
        <a:ext cx="18000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4DAAE0-5949-4C55-8FFA-AE02EE3B859E}" type="datetimeFigureOut">
              <a:rPr lang="en-GB" smtClean="0"/>
              <a:t>28/05/2020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668930-3D35-42F0-B15F-1D97AC54FD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2268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668930-3D35-42F0-B15F-1D97AC54FD7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60453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668930-3D35-42F0-B15F-1D97AC54FD76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1464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668930-3D35-42F0-B15F-1D97AC54FD76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36800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668930-3D35-42F0-B15F-1D97AC54FD76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5537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0099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4800" b="1">
                <a:solidFill>
                  <a:schemeClr val="bg1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>
                <a:uFillTx/>
              </a:rPr>
              <a:t>Click to edit Master title style</a:t>
            </a:r>
            <a:endParaRPr lang="en-GB" dirty="0">
              <a:uFillTx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>
                <a:uFillTx/>
              </a:defRPr>
            </a:lvl2pPr>
            <a:lvl3pPr marL="914400" indent="0" algn="ctr">
              <a:buNone/>
              <a:defRPr sz="1800">
                <a:uFillTx/>
              </a:defRPr>
            </a:lvl3pPr>
            <a:lvl4pPr marL="1371600" indent="0" algn="ctr">
              <a:buNone/>
              <a:defRPr sz="1600">
                <a:uFillTx/>
              </a:defRPr>
            </a:lvl4pPr>
            <a:lvl5pPr marL="1828800" indent="0" algn="ctr">
              <a:buNone/>
              <a:defRPr sz="1600">
                <a:uFillTx/>
              </a:defRPr>
            </a:lvl5pPr>
            <a:lvl6pPr marL="2286000" indent="0" algn="ctr">
              <a:buNone/>
              <a:defRPr sz="1600">
                <a:uFillTx/>
              </a:defRPr>
            </a:lvl6pPr>
            <a:lvl7pPr marL="2743200" indent="0" algn="ctr">
              <a:buNone/>
              <a:defRPr sz="1600">
                <a:uFillTx/>
              </a:defRPr>
            </a:lvl7pPr>
            <a:lvl8pPr marL="3200400" indent="0" algn="ctr">
              <a:buNone/>
              <a:defRPr sz="1600">
                <a:uFillTx/>
              </a:defRPr>
            </a:lvl8pPr>
            <a:lvl9pPr marL="3657600" indent="0" algn="ctr">
              <a:buNone/>
              <a:defRPr sz="1600">
                <a:uFillTx/>
              </a:defRPr>
            </a:lvl9pPr>
          </a:lstStyle>
          <a:p>
            <a:r>
              <a:rPr lang="en-US" dirty="0">
                <a:uFillTx/>
              </a:rPr>
              <a:t>Click to edit Master subtitle style</a:t>
            </a:r>
            <a:endParaRPr lang="en-GB" dirty="0">
              <a:uFillTx/>
            </a:endParaRPr>
          </a:p>
        </p:txBody>
      </p:sp>
      <p:grpSp>
        <p:nvGrpSpPr>
          <p:cNvPr id="9" name="Group 8"/>
          <p:cNvGrpSpPr/>
          <p:nvPr userDrawn="1"/>
        </p:nvGrpSpPr>
        <p:grpSpPr>
          <a:xfrm>
            <a:off x="0" y="6288087"/>
            <a:ext cx="12192000" cy="569913"/>
            <a:chOff x="0" y="6288087"/>
            <a:chExt cx="12192000" cy="569913"/>
          </a:xfrm>
        </p:grpSpPr>
        <p:sp>
          <p:nvSpPr>
            <p:cNvPr id="8" name="Rectangle 7"/>
            <p:cNvSpPr>
              <a:spLocks/>
            </p:cNvSpPr>
            <p:nvPr userDrawn="1"/>
          </p:nvSpPr>
          <p:spPr>
            <a:xfrm>
              <a:off x="0" y="6288087"/>
              <a:ext cx="12192000" cy="5699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uFillTx/>
              </a:endParaRPr>
            </a:p>
          </p:txBody>
        </p:sp>
        <p:pic>
          <p:nvPicPr>
            <p:cNvPr id="7" name="Picture 2" descr="https://lh3.googleusercontent.com/ljKLGXPsRZP9UfPRCi7l7sqe-5i5hSZX7OzFkLd5zGYSYbcVLFVIj8oenmhIiyu-i4g7kyfgoxAffQ78yjMqf67QMC5s_sKVmGmTWKp5NMN0VMIZLUiyT-Cpv_tBGM4miOrf7Hvp"/>
            <p:cNvPicPr>
              <a:picLocks noChangeAspect="1" noChangeArrowheads="1"/>
            </p:cNvPicPr>
            <p:nvPr userDrawn="1"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596562" y="6368255"/>
              <a:ext cx="1495425" cy="409575"/>
            </a:xfrm>
            <a:prstGeom prst="rect">
              <a:avLst/>
            </a:prstGeom>
            <a:noFill/>
          </p:spPr>
        </p:pic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0099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>
                <a:uFillTx/>
              </a:rPr>
              <a:t>Click to edit Master title style</a:t>
            </a:r>
            <a:endParaRPr lang="en-GB" dirty="0">
              <a:uFillTx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bg1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bg1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bg1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uFillTx/>
              </a:rPr>
              <a:t>Edit Master text styles</a:t>
            </a:r>
          </a:p>
          <a:p>
            <a:pPr lvl="1"/>
            <a:r>
              <a:rPr lang="en-US" dirty="0">
                <a:uFillTx/>
              </a:rPr>
              <a:t>Second level</a:t>
            </a:r>
          </a:p>
          <a:p>
            <a:pPr lvl="2"/>
            <a:r>
              <a:rPr lang="en-US" dirty="0">
                <a:uFillTx/>
              </a:rPr>
              <a:t>Third level</a:t>
            </a:r>
          </a:p>
          <a:p>
            <a:pPr lvl="3"/>
            <a:r>
              <a:rPr lang="en-US" dirty="0">
                <a:uFillTx/>
              </a:rPr>
              <a:t>Fourth level</a:t>
            </a:r>
          </a:p>
          <a:p>
            <a:pPr lvl="4"/>
            <a:r>
              <a:rPr lang="en-US" dirty="0">
                <a:uFillTx/>
              </a:rPr>
              <a:t>Fifth level</a:t>
            </a:r>
            <a:endParaRPr lang="en-GB" dirty="0">
              <a:uFillTx/>
            </a:endParaRPr>
          </a:p>
        </p:txBody>
      </p:sp>
      <p:sp>
        <p:nvSpPr>
          <p:cNvPr id="9" name="Rectangle 8"/>
          <p:cNvSpPr>
            <a:spLocks/>
          </p:cNvSpPr>
          <p:nvPr userDrawn="1"/>
        </p:nvSpPr>
        <p:spPr>
          <a:xfrm>
            <a:off x="0" y="6288087"/>
            <a:ext cx="12192000" cy="5699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uFillTx/>
            </a:endParaRPr>
          </a:p>
        </p:txBody>
      </p:sp>
      <p:pic>
        <p:nvPicPr>
          <p:cNvPr id="10" name="Picture 2" descr="https://lh3.googleusercontent.com/ljKLGXPsRZP9UfPRCi7l7sqe-5i5hSZX7OzFkLd5zGYSYbcVLFVIj8oenmhIiyu-i4g7kyfgoxAffQ78yjMqf67QMC5s_sKVmGmTWKp5NMN0VMIZLUiyT-Cpv_tBGM4miOrf7Hvp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0596562" y="6368255"/>
            <a:ext cx="1495425" cy="409575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uFillTx/>
              </a:defRPr>
            </a:lvl1pPr>
          </a:lstStyle>
          <a:p>
            <a:r>
              <a:rPr lang="en-US">
                <a:uFillTx/>
              </a:rPr>
              <a:t>Click to edit Master title style</a:t>
            </a:r>
            <a:endParaRPr lang="en-GB">
              <a:uFillTx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uFillTx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  <a:uFillTx/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  <a:uFillTx/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9pPr>
          </a:lstStyle>
          <a:p>
            <a:pPr lvl="0"/>
            <a:r>
              <a:rPr lang="en-US">
                <a:uFillTx/>
              </a:rPr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AD6A7-CE39-406F-82EB-91E6FA21E1F8}" type="datetimeFigureOut">
              <a:rPr lang="en-GB" smtClean="0">
                <a:uFillTx/>
              </a:rPr>
              <a:t>28/05/2020</a:t>
            </a:fld>
            <a:endParaRPr lang="en-GB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476D3-E0E1-4BFE-8ED7-19C4CB950024}" type="slidenum">
              <a:rPr lang="en-GB" smtClean="0">
                <a:uFillTx/>
              </a:rPr>
              <a:t>‹#›</a:t>
            </a:fld>
            <a:endParaRPr lang="en-GB">
              <a:uFillTx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rgbClr val="0099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>
                <a:uFillTx/>
              </a:rPr>
              <a:t>Click to edit Master title style</a:t>
            </a:r>
            <a:endParaRPr lang="en-GB" dirty="0">
              <a:uFillTx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  <a:uFillTx/>
              </a:defRPr>
            </a:lvl1pPr>
            <a:lvl2pPr>
              <a:defRPr>
                <a:solidFill>
                  <a:schemeClr val="bg1"/>
                </a:solidFill>
                <a:uFillTx/>
              </a:defRPr>
            </a:lvl2pPr>
            <a:lvl3pPr>
              <a:defRPr>
                <a:solidFill>
                  <a:schemeClr val="bg1"/>
                </a:solidFill>
                <a:uFillTx/>
              </a:defRPr>
            </a:lvl3pPr>
            <a:lvl4pPr>
              <a:defRPr>
                <a:solidFill>
                  <a:schemeClr val="bg1"/>
                </a:solidFill>
                <a:uFillTx/>
              </a:defRPr>
            </a:lvl4pPr>
            <a:lvl5pPr>
              <a:defRPr>
                <a:solidFill>
                  <a:schemeClr val="bg1"/>
                </a:solidFill>
                <a:uFillTx/>
              </a:defRPr>
            </a:lvl5pPr>
          </a:lstStyle>
          <a:p>
            <a:pPr lvl="0"/>
            <a:r>
              <a:rPr lang="en-US" dirty="0">
                <a:uFillTx/>
              </a:rPr>
              <a:t>Edit Master text styles</a:t>
            </a:r>
          </a:p>
          <a:p>
            <a:pPr lvl="1"/>
            <a:r>
              <a:rPr lang="en-US" dirty="0">
                <a:uFillTx/>
              </a:rPr>
              <a:t>Second level</a:t>
            </a:r>
          </a:p>
          <a:p>
            <a:pPr lvl="2"/>
            <a:r>
              <a:rPr lang="en-US" dirty="0">
                <a:uFillTx/>
              </a:rPr>
              <a:t>Third level</a:t>
            </a:r>
          </a:p>
          <a:p>
            <a:pPr lvl="3"/>
            <a:r>
              <a:rPr lang="en-US" dirty="0">
                <a:uFillTx/>
              </a:rPr>
              <a:t>Fourth level</a:t>
            </a:r>
          </a:p>
          <a:p>
            <a:pPr lvl="4"/>
            <a:r>
              <a:rPr lang="en-US" dirty="0">
                <a:uFillTx/>
              </a:rPr>
              <a:t>Fifth level</a:t>
            </a:r>
            <a:endParaRPr lang="en-GB" dirty="0">
              <a:uFillTx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  <a:uFillTx/>
              </a:defRPr>
            </a:lvl1pPr>
            <a:lvl2pPr>
              <a:defRPr>
                <a:solidFill>
                  <a:schemeClr val="bg1"/>
                </a:solidFill>
                <a:uFillTx/>
              </a:defRPr>
            </a:lvl2pPr>
            <a:lvl3pPr>
              <a:defRPr>
                <a:solidFill>
                  <a:schemeClr val="bg1"/>
                </a:solidFill>
                <a:uFillTx/>
              </a:defRPr>
            </a:lvl3pPr>
            <a:lvl4pPr>
              <a:defRPr>
                <a:solidFill>
                  <a:schemeClr val="bg1"/>
                </a:solidFill>
                <a:uFillTx/>
              </a:defRPr>
            </a:lvl4pPr>
            <a:lvl5pPr>
              <a:defRPr>
                <a:solidFill>
                  <a:schemeClr val="bg1"/>
                </a:solidFill>
                <a:uFillTx/>
              </a:defRPr>
            </a:lvl5pPr>
          </a:lstStyle>
          <a:p>
            <a:pPr lvl="0"/>
            <a:r>
              <a:rPr lang="en-US">
                <a:uFillTx/>
              </a:rPr>
              <a:t>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  <a:endParaRPr lang="en-GB">
              <a:uFillTx/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6288087"/>
            <a:ext cx="12192000" cy="569913"/>
            <a:chOff x="0" y="6288087"/>
            <a:chExt cx="12192000" cy="569913"/>
          </a:xfrm>
        </p:grpSpPr>
        <p:sp>
          <p:nvSpPr>
            <p:cNvPr id="9" name="Rectangle 8"/>
            <p:cNvSpPr>
              <a:spLocks/>
            </p:cNvSpPr>
            <p:nvPr userDrawn="1"/>
          </p:nvSpPr>
          <p:spPr>
            <a:xfrm>
              <a:off x="0" y="6288087"/>
              <a:ext cx="12192000" cy="5699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  <a:uFillTx/>
              </a:endParaRPr>
            </a:p>
          </p:txBody>
        </p:sp>
        <p:pic>
          <p:nvPicPr>
            <p:cNvPr id="10" name="Picture 2" descr="https://lh3.googleusercontent.com/ljKLGXPsRZP9UfPRCi7l7sqe-5i5hSZX7OzFkLd5zGYSYbcVLFVIj8oenmhIiyu-i4g7kyfgoxAffQ78yjMqf67QMC5s_sKVmGmTWKp5NMN0VMIZLUiyT-Cpv_tBGM4miOrf7Hvp"/>
            <p:cNvPicPr>
              <a:picLocks noChangeAspect="1" noChangeArrowheads="1"/>
            </p:cNvPicPr>
            <p:nvPr userDrawn="1"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596562" y="6368255"/>
              <a:ext cx="1495425" cy="409575"/>
            </a:xfrm>
            <a:prstGeom prst="rect">
              <a:avLst/>
            </a:prstGeom>
            <a:noFill/>
          </p:spPr>
        </p:pic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>
                <a:uFillTx/>
              </a:rPr>
              <a:t>Click to edit Master title style</a:t>
            </a:r>
            <a:endParaRPr lang="en-GB">
              <a:uFillTx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uFillTx/>
              </a:defRPr>
            </a:lvl1pPr>
            <a:lvl2pPr marL="457200" indent="0">
              <a:buNone/>
              <a:defRPr sz="2000" b="1">
                <a:uFillTx/>
              </a:defRPr>
            </a:lvl2pPr>
            <a:lvl3pPr marL="914400" indent="0">
              <a:buNone/>
              <a:defRPr sz="1800" b="1">
                <a:uFillTx/>
              </a:defRPr>
            </a:lvl3pPr>
            <a:lvl4pPr marL="1371600" indent="0">
              <a:buNone/>
              <a:defRPr sz="1600" b="1">
                <a:uFillTx/>
              </a:defRPr>
            </a:lvl4pPr>
            <a:lvl5pPr marL="1828800" indent="0">
              <a:buNone/>
              <a:defRPr sz="1600" b="1">
                <a:uFillTx/>
              </a:defRPr>
            </a:lvl5pPr>
            <a:lvl6pPr marL="2286000" indent="0">
              <a:buNone/>
              <a:defRPr sz="1600" b="1">
                <a:uFillTx/>
              </a:defRPr>
            </a:lvl6pPr>
            <a:lvl7pPr marL="2743200" indent="0">
              <a:buNone/>
              <a:defRPr sz="1600" b="1">
                <a:uFillTx/>
              </a:defRPr>
            </a:lvl7pPr>
            <a:lvl8pPr marL="3200400" indent="0">
              <a:buNone/>
              <a:defRPr sz="1600" b="1">
                <a:uFillTx/>
              </a:defRPr>
            </a:lvl8pPr>
            <a:lvl9pPr marL="3657600" indent="0">
              <a:buNone/>
              <a:defRPr sz="1600" b="1">
                <a:uFillTx/>
              </a:defRPr>
            </a:lvl9pPr>
          </a:lstStyle>
          <a:p>
            <a:pPr lvl="0"/>
            <a:r>
              <a:rPr lang="en-US">
                <a:uFillTx/>
              </a:rPr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>
                <a:uFillTx/>
              </a:rPr>
              <a:t>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  <a:endParaRPr lang="en-GB">
              <a:uFillTx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uFillTx/>
              </a:defRPr>
            </a:lvl1pPr>
            <a:lvl2pPr marL="457200" indent="0">
              <a:buNone/>
              <a:defRPr sz="2000" b="1">
                <a:uFillTx/>
              </a:defRPr>
            </a:lvl2pPr>
            <a:lvl3pPr marL="914400" indent="0">
              <a:buNone/>
              <a:defRPr sz="1800" b="1">
                <a:uFillTx/>
              </a:defRPr>
            </a:lvl3pPr>
            <a:lvl4pPr marL="1371600" indent="0">
              <a:buNone/>
              <a:defRPr sz="1600" b="1">
                <a:uFillTx/>
              </a:defRPr>
            </a:lvl4pPr>
            <a:lvl5pPr marL="1828800" indent="0">
              <a:buNone/>
              <a:defRPr sz="1600" b="1">
                <a:uFillTx/>
              </a:defRPr>
            </a:lvl5pPr>
            <a:lvl6pPr marL="2286000" indent="0">
              <a:buNone/>
              <a:defRPr sz="1600" b="1">
                <a:uFillTx/>
              </a:defRPr>
            </a:lvl6pPr>
            <a:lvl7pPr marL="2743200" indent="0">
              <a:buNone/>
              <a:defRPr sz="1600" b="1">
                <a:uFillTx/>
              </a:defRPr>
            </a:lvl7pPr>
            <a:lvl8pPr marL="3200400" indent="0">
              <a:buNone/>
              <a:defRPr sz="1600" b="1">
                <a:uFillTx/>
              </a:defRPr>
            </a:lvl8pPr>
            <a:lvl9pPr marL="3657600" indent="0">
              <a:buNone/>
              <a:defRPr sz="1600" b="1">
                <a:uFillTx/>
              </a:defRPr>
            </a:lvl9pPr>
          </a:lstStyle>
          <a:p>
            <a:pPr lvl="0"/>
            <a:r>
              <a:rPr lang="en-US">
                <a:uFillTx/>
              </a:rPr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>
                <a:uFillTx/>
              </a:rPr>
              <a:t>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  <a:endParaRPr lang="en-GB">
              <a:uFillTx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AD6A7-CE39-406F-82EB-91E6FA21E1F8}" type="datetimeFigureOut">
              <a:rPr lang="en-GB" smtClean="0">
                <a:uFillTx/>
              </a:rPr>
              <a:t>28/05/2020</a:t>
            </a:fld>
            <a:endParaRPr lang="en-GB">
              <a:uFillTx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uFillTx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476D3-E0E1-4BFE-8ED7-19C4CB950024}" type="slidenum">
              <a:rPr lang="en-GB" smtClean="0">
                <a:uFillTx/>
              </a:rPr>
              <a:t>‹#›</a:t>
            </a:fld>
            <a:endParaRPr lang="en-GB">
              <a:uFillTx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uFillTx/>
              </a:rPr>
              <a:t>Click to edit Master title style</a:t>
            </a:r>
            <a:endParaRPr lang="en-GB">
              <a:uFillTx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AD6A7-CE39-406F-82EB-91E6FA21E1F8}" type="datetimeFigureOut">
              <a:rPr lang="en-GB" smtClean="0">
                <a:uFillTx/>
              </a:rPr>
              <a:t>28/05/2020</a:t>
            </a:fld>
            <a:endParaRPr lang="en-GB">
              <a:uFillTx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uFillTx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476D3-E0E1-4BFE-8ED7-19C4CB950024}" type="slidenum">
              <a:rPr lang="en-GB" smtClean="0">
                <a:uFillTx/>
              </a:rPr>
              <a:t>‹#›</a:t>
            </a:fld>
            <a:endParaRPr lang="en-GB">
              <a:uFillTx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AD6A7-CE39-406F-82EB-91E6FA21E1F8}" type="datetimeFigureOut">
              <a:rPr lang="en-GB" smtClean="0">
                <a:uFillTx/>
              </a:rPr>
              <a:t>28/05/2020</a:t>
            </a:fld>
            <a:endParaRPr lang="en-GB">
              <a:uFillTx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uFillTx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476D3-E0E1-4BFE-8ED7-19C4CB950024}" type="slidenum">
              <a:rPr lang="en-GB" smtClean="0">
                <a:uFillTx/>
              </a:rPr>
              <a:t>‹#›</a:t>
            </a:fld>
            <a:endParaRPr lang="en-GB">
              <a:uFillTx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uFillTx/>
              </a:defRPr>
            </a:lvl1pPr>
          </a:lstStyle>
          <a:p>
            <a:r>
              <a:rPr lang="en-US">
                <a:uFillTx/>
              </a:rPr>
              <a:t>Click to edit Master title style</a:t>
            </a:r>
            <a:endParaRPr lang="en-GB">
              <a:uFillTx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uFillTx/>
              </a:defRPr>
            </a:lvl1pPr>
            <a:lvl2pPr>
              <a:defRPr sz="2800">
                <a:uFillTx/>
              </a:defRPr>
            </a:lvl2pPr>
            <a:lvl3pPr>
              <a:defRPr sz="2400">
                <a:uFillTx/>
              </a:defRPr>
            </a:lvl3pPr>
            <a:lvl4pPr>
              <a:defRPr sz="2000">
                <a:uFillTx/>
              </a:defRPr>
            </a:lvl4pPr>
            <a:lvl5pPr>
              <a:defRPr sz="2000">
                <a:uFillTx/>
              </a:defRPr>
            </a:lvl5pPr>
            <a:lvl6pPr>
              <a:defRPr sz="2000">
                <a:uFillTx/>
              </a:defRPr>
            </a:lvl6pPr>
            <a:lvl7pPr>
              <a:defRPr sz="2000">
                <a:uFillTx/>
              </a:defRPr>
            </a:lvl7pPr>
            <a:lvl8pPr>
              <a:defRPr sz="2000">
                <a:uFillTx/>
              </a:defRPr>
            </a:lvl8pPr>
            <a:lvl9pPr>
              <a:defRPr sz="2000">
                <a:uFillTx/>
              </a:defRPr>
            </a:lvl9pPr>
          </a:lstStyle>
          <a:p>
            <a:pPr lvl="0"/>
            <a:r>
              <a:rPr lang="en-US">
                <a:uFillTx/>
              </a:rPr>
              <a:t>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  <a:endParaRPr lang="en-GB">
              <a:uFillTx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uFillTx/>
              </a:defRPr>
            </a:lvl1pPr>
            <a:lvl2pPr marL="457200" indent="0">
              <a:buNone/>
              <a:defRPr sz="1400">
                <a:uFillTx/>
              </a:defRPr>
            </a:lvl2pPr>
            <a:lvl3pPr marL="914400" indent="0">
              <a:buNone/>
              <a:defRPr sz="1200">
                <a:uFillTx/>
              </a:defRPr>
            </a:lvl3pPr>
            <a:lvl4pPr marL="1371600" indent="0">
              <a:buNone/>
              <a:defRPr sz="1000">
                <a:uFillTx/>
              </a:defRPr>
            </a:lvl4pPr>
            <a:lvl5pPr marL="1828800" indent="0">
              <a:buNone/>
              <a:defRPr sz="1000">
                <a:uFillTx/>
              </a:defRPr>
            </a:lvl5pPr>
            <a:lvl6pPr marL="2286000" indent="0">
              <a:buNone/>
              <a:defRPr sz="1000">
                <a:uFillTx/>
              </a:defRPr>
            </a:lvl6pPr>
            <a:lvl7pPr marL="2743200" indent="0">
              <a:buNone/>
              <a:defRPr sz="1000">
                <a:uFillTx/>
              </a:defRPr>
            </a:lvl7pPr>
            <a:lvl8pPr marL="3200400" indent="0">
              <a:buNone/>
              <a:defRPr sz="1000">
                <a:uFillTx/>
              </a:defRPr>
            </a:lvl8pPr>
            <a:lvl9pPr marL="3657600" indent="0">
              <a:buNone/>
              <a:defRPr sz="1000">
                <a:uFillTx/>
              </a:defRPr>
            </a:lvl9pPr>
          </a:lstStyle>
          <a:p>
            <a:pPr lvl="0"/>
            <a:r>
              <a:rPr lang="en-US">
                <a:uFillTx/>
              </a:rPr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AD6A7-CE39-406F-82EB-91E6FA21E1F8}" type="datetimeFigureOut">
              <a:rPr lang="en-GB" smtClean="0">
                <a:uFillTx/>
              </a:rPr>
              <a:t>28/05/2020</a:t>
            </a:fld>
            <a:endParaRPr lang="en-GB">
              <a:uFillTx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uFillTx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476D3-E0E1-4BFE-8ED7-19C4CB950024}" type="slidenum">
              <a:rPr lang="en-GB" smtClean="0">
                <a:uFillTx/>
              </a:rPr>
              <a:t>‹#›</a:t>
            </a:fld>
            <a:endParaRPr lang="en-GB">
              <a:uFillTx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uFillTx/>
              </a:defRPr>
            </a:lvl1pPr>
          </a:lstStyle>
          <a:p>
            <a:r>
              <a:rPr lang="en-US">
                <a:uFillTx/>
              </a:rPr>
              <a:t>Click to edit Master title style</a:t>
            </a:r>
            <a:endParaRPr lang="en-GB">
              <a:uFillTx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uFillTx/>
              </a:defRPr>
            </a:lvl1pPr>
            <a:lvl2pPr marL="457200" indent="0">
              <a:buNone/>
              <a:defRPr sz="2800">
                <a:uFillTx/>
              </a:defRPr>
            </a:lvl2pPr>
            <a:lvl3pPr marL="914400" indent="0">
              <a:buNone/>
              <a:defRPr sz="2400">
                <a:uFillTx/>
              </a:defRPr>
            </a:lvl3pPr>
            <a:lvl4pPr marL="1371600" indent="0">
              <a:buNone/>
              <a:defRPr sz="2000">
                <a:uFillTx/>
              </a:defRPr>
            </a:lvl4pPr>
            <a:lvl5pPr marL="1828800" indent="0">
              <a:buNone/>
              <a:defRPr sz="2000">
                <a:uFillTx/>
              </a:defRPr>
            </a:lvl5pPr>
            <a:lvl6pPr marL="2286000" indent="0">
              <a:buNone/>
              <a:defRPr sz="2000">
                <a:uFillTx/>
              </a:defRPr>
            </a:lvl6pPr>
            <a:lvl7pPr marL="2743200" indent="0">
              <a:buNone/>
              <a:defRPr sz="2000">
                <a:uFillTx/>
              </a:defRPr>
            </a:lvl7pPr>
            <a:lvl8pPr marL="3200400" indent="0">
              <a:buNone/>
              <a:defRPr sz="2000">
                <a:uFillTx/>
              </a:defRPr>
            </a:lvl8pPr>
            <a:lvl9pPr marL="3657600" indent="0">
              <a:buNone/>
              <a:defRPr sz="2000">
                <a:uFillTx/>
              </a:defRPr>
            </a:lvl9pPr>
          </a:lstStyle>
          <a:p>
            <a:endParaRPr lang="en-GB">
              <a:uFillTx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uFillTx/>
              </a:defRPr>
            </a:lvl1pPr>
            <a:lvl2pPr marL="457200" indent="0">
              <a:buNone/>
              <a:defRPr sz="1400">
                <a:uFillTx/>
              </a:defRPr>
            </a:lvl2pPr>
            <a:lvl3pPr marL="914400" indent="0">
              <a:buNone/>
              <a:defRPr sz="1200">
                <a:uFillTx/>
              </a:defRPr>
            </a:lvl3pPr>
            <a:lvl4pPr marL="1371600" indent="0">
              <a:buNone/>
              <a:defRPr sz="1000">
                <a:uFillTx/>
              </a:defRPr>
            </a:lvl4pPr>
            <a:lvl5pPr marL="1828800" indent="0">
              <a:buNone/>
              <a:defRPr sz="1000">
                <a:uFillTx/>
              </a:defRPr>
            </a:lvl5pPr>
            <a:lvl6pPr marL="2286000" indent="0">
              <a:buNone/>
              <a:defRPr sz="1000">
                <a:uFillTx/>
              </a:defRPr>
            </a:lvl6pPr>
            <a:lvl7pPr marL="2743200" indent="0">
              <a:buNone/>
              <a:defRPr sz="1000">
                <a:uFillTx/>
              </a:defRPr>
            </a:lvl7pPr>
            <a:lvl8pPr marL="3200400" indent="0">
              <a:buNone/>
              <a:defRPr sz="1000">
                <a:uFillTx/>
              </a:defRPr>
            </a:lvl8pPr>
            <a:lvl9pPr marL="3657600" indent="0">
              <a:buNone/>
              <a:defRPr sz="1000">
                <a:uFillTx/>
              </a:defRPr>
            </a:lvl9pPr>
          </a:lstStyle>
          <a:p>
            <a:pPr lvl="0"/>
            <a:r>
              <a:rPr lang="en-US">
                <a:uFillTx/>
              </a:rPr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AD6A7-CE39-406F-82EB-91E6FA21E1F8}" type="datetimeFigureOut">
              <a:rPr lang="en-GB" smtClean="0">
                <a:uFillTx/>
              </a:rPr>
              <a:t>28/05/2020</a:t>
            </a:fld>
            <a:endParaRPr lang="en-GB">
              <a:uFillTx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uFillTx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476D3-E0E1-4BFE-8ED7-19C4CB950024}" type="slidenum">
              <a:rPr lang="en-GB" smtClean="0">
                <a:uFillTx/>
              </a:rPr>
              <a:t>‹#›</a:t>
            </a:fld>
            <a:endParaRPr lang="en-GB">
              <a:uFillTx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uFillTx/>
              </a:rPr>
              <a:t>Click to edit Master title style</a:t>
            </a:r>
            <a:endParaRPr lang="en-GB">
              <a:uFillTx/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>
                <a:uFillTx/>
              </a:rPr>
              <a:t>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  <a:endParaRPr lang="en-GB">
              <a:uFillTx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AD6A7-CE39-406F-82EB-91E6FA21E1F8}" type="datetimeFigureOut">
              <a:rPr lang="en-GB" smtClean="0">
                <a:uFillTx/>
              </a:rPr>
              <a:t>28/05/2020</a:t>
            </a:fld>
            <a:endParaRPr lang="en-GB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476D3-E0E1-4BFE-8ED7-19C4CB950024}" type="slidenum">
              <a:rPr lang="en-GB" smtClean="0">
                <a:uFillTx/>
              </a:rPr>
              <a:t>‹#›</a:t>
            </a:fld>
            <a:endParaRPr lang="en-GB">
              <a:uFillTx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>
                <a:uFillTx/>
              </a:rPr>
              <a:t>Click to edit Master title style</a:t>
            </a:r>
            <a:endParaRPr lang="en-GB">
              <a:uFillTx/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>
                <a:uFillTx/>
              </a:rPr>
              <a:t>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  <a:endParaRPr lang="en-GB">
              <a:uFillTx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AD6A7-CE39-406F-82EB-91E6FA21E1F8}" type="datetimeFigureOut">
              <a:rPr lang="en-GB" smtClean="0">
                <a:uFillTx/>
              </a:rPr>
              <a:t>28/05/2020</a:t>
            </a:fld>
            <a:endParaRPr lang="en-GB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476D3-E0E1-4BFE-8ED7-19C4CB950024}" type="slidenum">
              <a:rPr lang="en-GB" smtClean="0">
                <a:uFillTx/>
              </a:rPr>
              <a:t>‹#›</a:t>
            </a:fld>
            <a:endParaRPr lang="en-GB">
              <a:uFillTx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66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uFillTx/>
              </a:rPr>
              <a:t>Click to edit Master title style</a:t>
            </a:r>
            <a:endParaRPr lang="en-GB" dirty="0">
              <a:uFillTx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4319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>
                <a:uFillTx/>
              </a:rPr>
              <a:t>Edit Master text styles</a:t>
            </a:r>
          </a:p>
          <a:p>
            <a:pPr lvl="1"/>
            <a:r>
              <a:rPr lang="en-US" dirty="0">
                <a:uFillTx/>
              </a:rPr>
              <a:t>Second level</a:t>
            </a:r>
          </a:p>
          <a:p>
            <a:pPr lvl="2"/>
            <a:r>
              <a:rPr lang="en-US" dirty="0">
                <a:uFillTx/>
              </a:rPr>
              <a:t>Third level</a:t>
            </a:r>
          </a:p>
          <a:p>
            <a:pPr lvl="3"/>
            <a:r>
              <a:rPr lang="en-US" dirty="0">
                <a:uFillTx/>
              </a:rPr>
              <a:t>Fourth level</a:t>
            </a:r>
          </a:p>
          <a:p>
            <a:pPr lvl="4"/>
            <a:r>
              <a:rPr lang="en-US" dirty="0">
                <a:uFillTx/>
              </a:rPr>
              <a:t>Fifth level</a:t>
            </a:r>
            <a:endParaRPr lang="en-GB" dirty="0">
              <a:uFillTx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uFillTx/>
              </a:defRPr>
            </a:lvl1pPr>
          </a:lstStyle>
          <a:p>
            <a:fld id="{EC3AD6A7-CE39-406F-82EB-91E6FA21E1F8}" type="datetimeFigureOut">
              <a:rPr lang="en-GB" smtClean="0">
                <a:uFillTx/>
              </a:rPr>
              <a:t>28/05/2020</a:t>
            </a:fld>
            <a:endParaRPr lang="en-GB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uFillTx/>
              </a:defRPr>
            </a:lvl1pPr>
          </a:lstStyle>
          <a:p>
            <a:endParaRPr lang="en-GB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uFillTx/>
              </a:defRPr>
            </a:lvl1pPr>
          </a:lstStyle>
          <a:p>
            <a:fld id="{318476D3-E0E1-4BFE-8ED7-19C4CB950024}" type="slidenum">
              <a:rPr lang="en-GB" smtClean="0">
                <a:uFillTx/>
              </a:rPr>
              <a:t>‹#›</a:t>
            </a:fld>
            <a:endParaRPr lang="en-GB">
              <a:uFillTx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09FA9AD-2DE0-4276-B03F-722EEA03E2B9}"/>
              </a:ext>
            </a:extLst>
          </p:cNvPr>
          <p:cNvGrpSpPr/>
          <p:nvPr userDrawn="1"/>
        </p:nvGrpSpPr>
        <p:grpSpPr>
          <a:xfrm>
            <a:off x="0" y="6288087"/>
            <a:ext cx="12192000" cy="569913"/>
            <a:chOff x="0" y="6288087"/>
            <a:chExt cx="12192000" cy="56991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95C2E3-BB9C-4E98-B7F3-1B25088CA234}"/>
                </a:ext>
              </a:extLst>
            </p:cNvPr>
            <p:cNvSpPr>
              <a:spLocks/>
            </p:cNvSpPr>
            <p:nvPr userDrawn="1"/>
          </p:nvSpPr>
          <p:spPr>
            <a:xfrm>
              <a:off x="0" y="6288087"/>
              <a:ext cx="12192000" cy="5699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uFillTx/>
              </a:endParaRPr>
            </a:p>
          </p:txBody>
        </p:sp>
        <p:pic>
          <p:nvPicPr>
            <p:cNvPr id="9" name="Picture 2" descr="https://lh3.googleusercontent.com/ljKLGXPsRZP9UfPRCi7l7sqe-5i5hSZX7OzFkLd5zGYSYbcVLFVIj8oenmhIiyu-i4g7kyfgoxAffQ78yjMqf67QMC5s_sKVmGmTWKp5NMN0VMIZLUiyT-Cpv_tBGM4miOrf7Hvp">
              <a:extLst>
                <a:ext uri="{FF2B5EF4-FFF2-40B4-BE49-F238E27FC236}">
                  <a16:creationId xmlns:a16="http://schemas.microsoft.com/office/drawing/2014/main" id="{8A68ED6B-6492-40CF-A168-93369C3D9552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10596562" y="6368255"/>
              <a:ext cx="1495425" cy="409575"/>
            </a:xfrm>
            <a:prstGeom prst="rect">
              <a:avLst/>
            </a:prstGeom>
            <a:noFill/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uFillTx/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9pPr>
    </p:bodyStyle>
    <p:otherStyle>
      <a:defPPr>
        <a:defRPr lang="en-US">
          <a:uFillTx/>
        </a:defRPr>
      </a:defPPr>
      <a:lvl1pPr marL="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pos="597">
          <p15:clr>
            <a:srgbClr val="F26B43"/>
          </p15:clr>
        </p15:guide>
        <p15:guide id="3" orient="horz" pos="2160">
          <p15:clr>
            <a:srgbClr val="F26B43"/>
          </p15:clr>
        </p15:guide>
        <p15:guide id="4" orient="horz" pos="640">
          <p15:clr>
            <a:srgbClr val="F26B43"/>
          </p15:clr>
        </p15:guide>
        <p15:guide id="5" orient="horz" pos="93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074" y="791068"/>
            <a:ext cx="9144000" cy="862013"/>
          </a:xfrm>
        </p:spPr>
        <p:txBody>
          <a:bodyPr>
            <a:normAutofit/>
          </a:bodyPr>
          <a:lstStyle/>
          <a:p>
            <a:r>
              <a:rPr lang="en-GB" sz="4000" dirty="0"/>
              <a:t>Jubilee Connects</a:t>
            </a:r>
            <a:endParaRPr lang="en-GB" sz="4000" dirty="0">
              <a:uFillTx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074" y="1745156"/>
            <a:ext cx="4912841" cy="4086684"/>
          </a:xfrm>
        </p:spPr>
        <p:txBody>
          <a:bodyPr>
            <a:normAutofit lnSpcReduction="10000"/>
          </a:bodyPr>
          <a:lstStyle/>
          <a:p>
            <a:pPr>
              <a:lnSpc>
                <a:spcPct val="124000"/>
              </a:lnSpc>
            </a:pPr>
            <a:r>
              <a:rPr lang="en-GB" dirty="0">
                <a:uFillTx/>
              </a:rPr>
              <a:t>Welcome to our virtual </a:t>
            </a:r>
            <a:br>
              <a:rPr lang="en-GB" dirty="0">
                <a:uFillTx/>
              </a:rPr>
            </a:br>
            <a:r>
              <a:rPr lang="en-GB" dirty="0">
                <a:uFillTx/>
              </a:rPr>
              <a:t>Sunday gathering!</a:t>
            </a:r>
          </a:p>
          <a:p>
            <a:pPr>
              <a:lnSpc>
                <a:spcPct val="124000"/>
              </a:lnSpc>
            </a:pPr>
            <a:endParaRPr lang="en-GB" dirty="0">
              <a:uFillTx/>
            </a:endParaRPr>
          </a:p>
          <a:p>
            <a:pPr>
              <a:lnSpc>
                <a:spcPct val="124000"/>
              </a:lnSpc>
            </a:pPr>
            <a:r>
              <a:rPr lang="en-GB" sz="1600" b="1" dirty="0"/>
              <a:t>Enjoy the worship!</a:t>
            </a:r>
          </a:p>
          <a:p>
            <a:pPr>
              <a:lnSpc>
                <a:spcPct val="124000"/>
              </a:lnSpc>
            </a:pPr>
            <a:r>
              <a:rPr lang="en-GB" sz="1600" b="1" dirty="0">
                <a:uFillTx/>
              </a:rPr>
              <a:t>We</a:t>
            </a:r>
            <a:r>
              <a:rPr lang="en-GB" sz="1600" b="1" dirty="0"/>
              <a:t>’ll be starting shortly after 1030</a:t>
            </a:r>
          </a:p>
          <a:p>
            <a:pPr>
              <a:lnSpc>
                <a:spcPct val="124000"/>
              </a:lnSpc>
            </a:pPr>
            <a:r>
              <a:rPr lang="en-GB" sz="1600" b="1" dirty="0">
                <a:uFillTx/>
              </a:rPr>
              <a:t>Switch on your video so we can see you!</a:t>
            </a:r>
          </a:p>
          <a:p>
            <a:pPr>
              <a:lnSpc>
                <a:spcPct val="124000"/>
              </a:lnSpc>
            </a:pPr>
            <a:r>
              <a:rPr lang="en-GB" sz="1600" b="1" dirty="0">
                <a:uFillTx/>
              </a:rPr>
              <a:t>Please use a recognisable name onscreen.</a:t>
            </a:r>
          </a:p>
          <a:p>
            <a:pPr>
              <a:lnSpc>
                <a:spcPct val="124000"/>
              </a:lnSpc>
            </a:pPr>
            <a:endParaRPr lang="en-GB" sz="1600" b="1" dirty="0"/>
          </a:p>
          <a:p>
            <a:pPr>
              <a:lnSpc>
                <a:spcPct val="124000"/>
              </a:lnSpc>
            </a:pPr>
            <a:r>
              <a:rPr lang="en-GB" sz="1300" b="1" dirty="0">
                <a:uFillTx/>
              </a:rPr>
              <a:t>You can send us all a message in th</a:t>
            </a:r>
            <a:r>
              <a:rPr lang="en-GB" sz="1300" b="1" dirty="0"/>
              <a:t>e Chat window in Zoom but we’ve muted your voices to save background noise!</a:t>
            </a:r>
            <a:endParaRPr lang="en-GB" sz="1500" b="1" dirty="0">
              <a:uFillTx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A227096-B2BE-40CB-AA39-98686660E7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868"/>
          <a:stretch/>
        </p:blipFill>
        <p:spPr bwMode="auto">
          <a:xfrm>
            <a:off x="6096000" y="0"/>
            <a:ext cx="6096000" cy="628406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E26EB-6C11-47F5-8BFF-148AE54D3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GB" dirty="0"/>
              <a:t>What’s in store today?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E290EDC-D660-43E8-9E32-B46EC5D2F74E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503527477"/>
              </p:ext>
            </p:extLst>
          </p:nvPr>
        </p:nvGraphicFramePr>
        <p:xfrm>
          <a:off x="212271" y="1690688"/>
          <a:ext cx="11658600" cy="32661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7625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3791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8CEDF-B09F-4127-BA19-964DA4349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C1191B-2779-4980-BF77-CD37BB2368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B3B248FE-F153-4F5F-8CCF-29502C0FBA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5" t="4767" r="5045" b="2824"/>
          <a:stretch/>
        </p:blipFill>
        <p:spPr bwMode="auto">
          <a:xfrm>
            <a:off x="0" y="0"/>
            <a:ext cx="12192000" cy="63388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F70F4FF-131B-4FBD-A4B1-06322E652CC5}"/>
              </a:ext>
            </a:extLst>
          </p:cNvPr>
          <p:cNvSpPr txBox="1">
            <a:spLocks/>
          </p:cNvSpPr>
          <p:nvPr/>
        </p:nvSpPr>
        <p:spPr>
          <a:xfrm>
            <a:off x="6032500" y="690665"/>
            <a:ext cx="5257800" cy="6744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dirty="0">
                <a:solidFill>
                  <a:schemeClr val="tx1"/>
                </a:solidFill>
              </a:rPr>
              <a:t>Announcing…</a:t>
            </a:r>
          </a:p>
        </p:txBody>
      </p:sp>
    </p:spTree>
    <p:extLst>
      <p:ext uri="{BB962C8B-B14F-4D97-AF65-F5344CB8AC3E}">
        <p14:creationId xmlns:p14="http://schemas.microsoft.com/office/powerpoint/2010/main" val="462563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3DAF342-51E7-4983-806F-9659743314FC}"/>
              </a:ext>
            </a:extLst>
          </p:cNvPr>
          <p:cNvSpPr/>
          <p:nvPr/>
        </p:nvSpPr>
        <p:spPr>
          <a:xfrm>
            <a:off x="0" y="6176963"/>
            <a:ext cx="6096000" cy="681037"/>
          </a:xfrm>
          <a:prstGeom prst="rect">
            <a:avLst/>
          </a:prstGeom>
          <a:solidFill>
            <a:srgbClr val="0099CC"/>
          </a:solidFill>
          <a:ln>
            <a:noFill/>
          </a:ln>
        </p:spPr>
        <p:style>
          <a:lnRef idx="1">
            <a:schemeClr val="accen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BC7CA5-C4F0-4DE7-8C0B-89A01DBB5B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19909" y="1705709"/>
            <a:ext cx="4314091" cy="418513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3000" b="1" dirty="0"/>
              <a:t>12.00pm Tues 2</a:t>
            </a:r>
            <a:r>
              <a:rPr lang="en-GB" sz="3000" b="1" baseline="30000" dirty="0"/>
              <a:t>nd</a:t>
            </a:r>
            <a:r>
              <a:rPr lang="en-GB" sz="3000" b="1" dirty="0"/>
              <a:t> June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3000" dirty="0"/>
              <a:t>Pilates with Phillipa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3000" dirty="0" err="1"/>
              <a:t>phillipagill@hotmail.com</a:t>
            </a:r>
            <a:endParaRPr lang="en-GB" sz="3000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3000" b="1" dirty="0"/>
              <a:t>12.30pm Thurs 4</a:t>
            </a:r>
            <a:r>
              <a:rPr lang="en-GB" sz="3000" b="1" baseline="30000" dirty="0"/>
              <a:t>th</a:t>
            </a:r>
            <a:r>
              <a:rPr lang="en-GB" sz="3000" b="1" dirty="0"/>
              <a:t> June</a:t>
            </a:r>
          </a:p>
          <a:p>
            <a:pPr marL="0" indent="0">
              <a:buNone/>
            </a:pPr>
            <a:r>
              <a:rPr lang="en-GB" sz="3000" dirty="0"/>
              <a:t>‘Connectedness’</a:t>
            </a:r>
          </a:p>
          <a:p>
            <a:pPr marL="0" indent="0">
              <a:buNone/>
            </a:pPr>
            <a:r>
              <a:rPr lang="en-GB" sz="3000" dirty="0"/>
              <a:t>Hosted by </a:t>
            </a:r>
            <a:r>
              <a:rPr lang="en-GB" sz="3000" dirty="0" err="1"/>
              <a:t>Siji</a:t>
            </a:r>
            <a:r>
              <a:rPr lang="en-GB" sz="3000" dirty="0"/>
              <a:t> &amp; Steve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0"/>
            <a:ext cx="6858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6227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3DAF342-51E7-4983-806F-9659743314FC}"/>
              </a:ext>
            </a:extLst>
          </p:cNvPr>
          <p:cNvSpPr/>
          <p:nvPr/>
        </p:nvSpPr>
        <p:spPr>
          <a:xfrm>
            <a:off x="0" y="6176963"/>
            <a:ext cx="6112329" cy="681037"/>
          </a:xfrm>
          <a:prstGeom prst="rect">
            <a:avLst/>
          </a:prstGeom>
          <a:solidFill>
            <a:srgbClr val="0099CC"/>
          </a:solidFill>
          <a:ln>
            <a:noFill/>
          </a:ln>
        </p:spPr>
        <p:style>
          <a:lnRef idx="1">
            <a:schemeClr val="accen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77CC7F-BC97-4B81-A668-D401E1DF6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814" y="278039"/>
            <a:ext cx="10304273" cy="1325563"/>
          </a:xfrm>
        </p:spPr>
        <p:txBody>
          <a:bodyPr anchor="ctr">
            <a:normAutofit/>
          </a:bodyPr>
          <a:lstStyle/>
          <a:p>
            <a:r>
              <a:rPr lang="en-GB" sz="3600" dirty="0"/>
              <a:t>Prayer Power Hour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BC7CA5-C4F0-4DE7-8C0B-89A01DBB5B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96814" y="1603602"/>
            <a:ext cx="5186174" cy="50069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Wednesday 3</a:t>
            </a:r>
            <a:r>
              <a:rPr lang="en-GB" b="1" baseline="30000" dirty="0"/>
              <a:t>rd</a:t>
            </a:r>
            <a:r>
              <a:rPr lang="en-GB" b="1" dirty="0"/>
              <a:t> June </a:t>
            </a:r>
          </a:p>
          <a:p>
            <a:pPr marL="0" indent="0">
              <a:buNone/>
            </a:pPr>
            <a:r>
              <a:rPr lang="en-GB" b="1" dirty="0"/>
              <a:t>7.30 – 8.30pm</a:t>
            </a:r>
          </a:p>
          <a:p>
            <a:pPr marL="0" indent="0">
              <a:buNone/>
            </a:pPr>
            <a:r>
              <a:rPr lang="en-GB" b="1" dirty="0"/>
              <a:t>On Zoom</a:t>
            </a:r>
          </a:p>
          <a:p>
            <a:pPr marL="0" indent="0">
              <a:buNone/>
            </a:pPr>
            <a:endParaRPr lang="en-GB" i="1" dirty="0"/>
          </a:p>
          <a:p>
            <a:pPr marL="0" indent="0">
              <a:buNone/>
            </a:pPr>
            <a:r>
              <a:rPr lang="en-GB" i="1" dirty="0"/>
              <a:t>(Zoom link in weekly Office email)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DB2D45-C79D-4B4B-B616-F3098891488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8" r="18024"/>
          <a:stretch/>
        </p:blipFill>
        <p:spPr>
          <a:xfrm rot="5400000">
            <a:off x="5718316" y="381000"/>
            <a:ext cx="6858002" cy="6096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035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3DAF342-51E7-4983-806F-9659743314FC}"/>
              </a:ext>
            </a:extLst>
          </p:cNvPr>
          <p:cNvSpPr/>
          <p:nvPr/>
        </p:nvSpPr>
        <p:spPr>
          <a:xfrm>
            <a:off x="0" y="6176963"/>
            <a:ext cx="6242538" cy="681037"/>
          </a:xfrm>
          <a:prstGeom prst="rect">
            <a:avLst/>
          </a:prstGeom>
          <a:solidFill>
            <a:srgbClr val="0099CC"/>
          </a:solidFill>
          <a:ln>
            <a:noFill/>
          </a:ln>
        </p:spPr>
        <p:style>
          <a:lnRef idx="1">
            <a:schemeClr val="accen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77CC7F-BC97-4B81-A668-D401E1DF6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246" y="278039"/>
            <a:ext cx="10110841" cy="1163899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3600" dirty="0"/>
              <a:t>Building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BC7CA5-C4F0-4DE7-8C0B-89A01DBB5B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0246" y="1565032"/>
            <a:ext cx="5152293" cy="50455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Information Evening</a:t>
            </a:r>
          </a:p>
          <a:p>
            <a:pPr marL="0" indent="0">
              <a:buNone/>
            </a:pPr>
            <a:r>
              <a:rPr lang="en-GB" b="1" dirty="0"/>
              <a:t>Thursday 4</a:t>
            </a:r>
            <a:r>
              <a:rPr lang="en-GB" b="1" baseline="30000" dirty="0"/>
              <a:t>th</a:t>
            </a:r>
            <a:r>
              <a:rPr lang="en-GB" b="1" dirty="0"/>
              <a:t> June </a:t>
            </a:r>
          </a:p>
          <a:p>
            <a:pPr marL="0" indent="0">
              <a:buNone/>
            </a:pPr>
            <a:r>
              <a:rPr lang="en-GB" b="1" dirty="0"/>
              <a:t>7.30pm</a:t>
            </a:r>
          </a:p>
          <a:p>
            <a:pPr marL="0" indent="0">
              <a:buNone/>
            </a:pPr>
            <a:r>
              <a:rPr lang="en-GB" b="1" dirty="0"/>
              <a:t>On Zoom</a:t>
            </a:r>
          </a:p>
          <a:p>
            <a:pPr marL="0" indent="0">
              <a:buNone/>
            </a:pPr>
            <a:endParaRPr lang="en-GB" sz="1800" dirty="0"/>
          </a:p>
          <a:p>
            <a:pPr marL="0" indent="0">
              <a:buNone/>
            </a:pPr>
            <a:r>
              <a:rPr lang="en-GB" dirty="0"/>
              <a:t>The Elders will share encouraging developments and updates to the project.</a:t>
            </a:r>
          </a:p>
          <a:p>
            <a:pPr marL="0" indent="0">
              <a:buNone/>
            </a:pPr>
            <a:endParaRPr lang="en-GB" sz="1800" dirty="0"/>
          </a:p>
          <a:p>
            <a:pPr marL="0" indent="0">
              <a:buNone/>
            </a:pPr>
            <a:r>
              <a:rPr lang="en-GB" i="1" dirty="0"/>
              <a:t>(Zoom link in weekly Office email)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DB2D45-C79D-4B4B-B616-F3098891488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02"/>
          <a:stretch/>
        </p:blipFill>
        <p:spPr>
          <a:xfrm>
            <a:off x="6242538" y="0"/>
            <a:ext cx="59494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264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3DAF342-51E7-4983-806F-9659743314FC}"/>
              </a:ext>
            </a:extLst>
          </p:cNvPr>
          <p:cNvSpPr/>
          <p:nvPr/>
        </p:nvSpPr>
        <p:spPr>
          <a:xfrm>
            <a:off x="0" y="6176963"/>
            <a:ext cx="6112329" cy="681037"/>
          </a:xfrm>
          <a:prstGeom prst="rect">
            <a:avLst/>
          </a:prstGeom>
          <a:solidFill>
            <a:srgbClr val="0099CC"/>
          </a:solidFill>
          <a:ln>
            <a:noFill/>
          </a:ln>
        </p:spPr>
        <p:style>
          <a:lnRef idx="1">
            <a:schemeClr val="accen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77CC7F-BC97-4B81-A668-D401E1DF6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0923" y="278039"/>
            <a:ext cx="9970164" cy="1325563"/>
          </a:xfrm>
        </p:spPr>
        <p:txBody>
          <a:bodyPr anchor="ctr">
            <a:normAutofit/>
          </a:bodyPr>
          <a:lstStyle/>
          <a:p>
            <a:r>
              <a:rPr lang="en-GB" sz="3600" dirty="0"/>
              <a:t>Rutland Woods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BC7CA5-C4F0-4DE7-8C0B-89A01DBB5B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30922" y="1603602"/>
            <a:ext cx="4852065" cy="50069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Work Party</a:t>
            </a:r>
          </a:p>
          <a:p>
            <a:pPr marL="0" indent="0">
              <a:buNone/>
            </a:pPr>
            <a:r>
              <a:rPr lang="en-GB" b="1" dirty="0"/>
              <a:t>Saturday 6</a:t>
            </a:r>
            <a:r>
              <a:rPr lang="en-GB" b="1" baseline="30000" dirty="0"/>
              <a:t>th</a:t>
            </a:r>
            <a:r>
              <a:rPr lang="en-GB" b="1" dirty="0"/>
              <a:t> June </a:t>
            </a:r>
          </a:p>
          <a:p>
            <a:pPr marL="0" indent="0">
              <a:buNone/>
            </a:pPr>
            <a:r>
              <a:rPr lang="en-GB" b="1" dirty="0"/>
              <a:t>9am – 1pm</a:t>
            </a:r>
          </a:p>
          <a:p>
            <a:pPr marL="0" indent="0">
              <a:buNone/>
            </a:pPr>
            <a:r>
              <a:rPr lang="en-GB" dirty="0"/>
              <a:t>Maximum of 6 people </a:t>
            </a:r>
          </a:p>
          <a:p>
            <a:pPr marL="0" indent="0">
              <a:buNone/>
            </a:pPr>
            <a:r>
              <a:rPr lang="en-GB" dirty="0"/>
              <a:t>(only 4 spaces left)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Interested in joining? </a:t>
            </a:r>
          </a:p>
          <a:p>
            <a:pPr marL="0" indent="0">
              <a:buNone/>
            </a:pPr>
            <a:r>
              <a:rPr lang="en-GB" dirty="0"/>
              <a:t>Contact Tim </a:t>
            </a:r>
            <a:r>
              <a:rPr lang="en-GB" dirty="0" err="1"/>
              <a:t>Biddlecombe</a:t>
            </a:r>
            <a:endParaRPr lang="en-GB" dirty="0"/>
          </a:p>
          <a:p>
            <a:pPr marL="0" indent="0">
              <a:buNone/>
            </a:pPr>
            <a:r>
              <a:rPr lang="en-GB" dirty="0" err="1"/>
              <a:t>tim.biddlecombe@jubilee.co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DB2D45-C79D-4B4B-B616-F3098891488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18" b="5800"/>
          <a:stretch/>
        </p:blipFill>
        <p:spPr>
          <a:xfrm>
            <a:off x="6112329" y="1"/>
            <a:ext cx="60796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82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7B87C-2616-44E7-94B4-1AB521B55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EC7178-F20D-4BDA-883F-2EA17EE5CD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FCC03352-393F-4861-B443-A497CAB327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10" b="-1"/>
          <a:stretch/>
        </p:blipFill>
        <p:spPr bwMode="auto">
          <a:xfrm>
            <a:off x="0" y="0"/>
            <a:ext cx="12192000" cy="63155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4B61843D-D1E2-47E5-9559-9E10CCF138B5}"/>
              </a:ext>
            </a:extLst>
          </p:cNvPr>
          <p:cNvSpPr txBox="1">
            <a:spLocks/>
          </p:cNvSpPr>
          <p:nvPr/>
        </p:nvSpPr>
        <p:spPr>
          <a:xfrm>
            <a:off x="191522" y="5597281"/>
            <a:ext cx="3931048" cy="7182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dirty="0"/>
              <a:t>Worship</a:t>
            </a:r>
          </a:p>
        </p:txBody>
      </p:sp>
    </p:spTree>
    <p:extLst>
      <p:ext uri="{BB962C8B-B14F-4D97-AF65-F5344CB8AC3E}">
        <p14:creationId xmlns:p14="http://schemas.microsoft.com/office/powerpoint/2010/main" val="238623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1065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508CF-2CE1-4E39-BC48-7E79C2BE9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Fighting fear with faith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80FAEA-2022-40FE-990F-CDA45BD9FB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800"/>
              </a:spcAft>
            </a:pPr>
            <a:endParaRPr lang="en-GB" sz="2400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3E26100B-3A83-42FE-8FFA-3FAAE363DC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25" b="3150"/>
          <a:stretch/>
        </p:blipFill>
        <p:spPr bwMode="auto">
          <a:xfrm>
            <a:off x="-2" y="0"/>
            <a:ext cx="12192002" cy="630780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F5D77144-FD7C-422E-B1D1-A93FF8F08437}"/>
              </a:ext>
            </a:extLst>
          </p:cNvPr>
          <p:cNvSpPr txBox="1">
            <a:spLocks/>
          </p:cNvSpPr>
          <p:nvPr/>
        </p:nvSpPr>
        <p:spPr>
          <a:xfrm>
            <a:off x="212388" y="5328320"/>
            <a:ext cx="2083340" cy="10795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170000"/>
              </a:lnSpc>
            </a:pPr>
            <a:r>
              <a:rPr lang="en-GB" dirty="0">
                <a:solidFill>
                  <a:schemeClr val="tx1"/>
                </a:solidFill>
              </a:rPr>
              <a:t>Prayer</a:t>
            </a:r>
          </a:p>
        </p:txBody>
      </p:sp>
    </p:spTree>
    <p:extLst>
      <p:ext uri="{BB962C8B-B14F-4D97-AF65-F5344CB8AC3E}">
        <p14:creationId xmlns:p14="http://schemas.microsoft.com/office/powerpoint/2010/main" val="475760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3DAF342-51E7-4983-806F-9659743314FC}"/>
              </a:ext>
            </a:extLst>
          </p:cNvPr>
          <p:cNvSpPr/>
          <p:nvPr/>
        </p:nvSpPr>
        <p:spPr>
          <a:xfrm>
            <a:off x="0" y="6176963"/>
            <a:ext cx="6112329" cy="681037"/>
          </a:xfrm>
          <a:prstGeom prst="rect">
            <a:avLst/>
          </a:prstGeom>
          <a:solidFill>
            <a:srgbClr val="0099CC"/>
          </a:solidFill>
          <a:ln>
            <a:noFill/>
          </a:ln>
        </p:spPr>
        <p:style>
          <a:lnRef idx="1">
            <a:schemeClr val="accen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77CC7F-BC97-4B81-A668-D401E1DF6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4560" y="2406055"/>
            <a:ext cx="3383207" cy="2045890"/>
          </a:xfrm>
        </p:spPr>
        <p:txBody>
          <a:bodyPr anchor="ctr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GB" sz="3600" dirty="0"/>
              <a:t>Water Baptism</a:t>
            </a:r>
            <a:br>
              <a:rPr lang="en-GB" sz="3600" dirty="0"/>
            </a:br>
            <a:r>
              <a:rPr lang="en-GB" sz="3600" dirty="0"/>
              <a:t>Kayla </a:t>
            </a:r>
            <a:r>
              <a:rPr lang="en-GB" sz="3600" dirty="0" err="1"/>
              <a:t>Atiti</a:t>
            </a:r>
            <a:endParaRPr lang="en-GB" sz="3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DB2D45-C79D-4B4B-B616-F3098891488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7" r="24758"/>
          <a:stretch/>
        </p:blipFill>
        <p:spPr>
          <a:xfrm>
            <a:off x="6112329" y="0"/>
            <a:ext cx="60796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373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1984" y="1380348"/>
            <a:ext cx="8942089" cy="862013"/>
          </a:xfrm>
        </p:spPr>
        <p:txBody>
          <a:bodyPr>
            <a:normAutofit/>
          </a:bodyPr>
          <a:lstStyle/>
          <a:p>
            <a:r>
              <a:rPr lang="en-GB" sz="4000" dirty="0"/>
              <a:t>Jubilee Connects</a:t>
            </a:r>
            <a:endParaRPr lang="en-GB" sz="4000" dirty="0">
              <a:uFillTx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31985" y="2334436"/>
            <a:ext cx="4710930" cy="2847163"/>
          </a:xfrm>
        </p:spPr>
        <p:txBody>
          <a:bodyPr>
            <a:normAutofit/>
          </a:bodyPr>
          <a:lstStyle/>
          <a:p>
            <a:r>
              <a:rPr lang="en-GB" dirty="0">
                <a:uFillTx/>
              </a:rPr>
              <a:t>Goodbye! Stay safe!</a:t>
            </a:r>
          </a:p>
          <a:p>
            <a:endParaRPr lang="en-GB" dirty="0">
              <a:uFillTx/>
            </a:endParaRPr>
          </a:p>
          <a:p>
            <a:r>
              <a:rPr lang="en-GB" sz="1600" b="1" dirty="0"/>
              <a:t>Hold onto Jesus</a:t>
            </a:r>
          </a:p>
          <a:p>
            <a:r>
              <a:rPr lang="en-GB" sz="1600" b="1" dirty="0"/>
              <a:t>Connect with your Home Group</a:t>
            </a:r>
          </a:p>
          <a:p>
            <a:r>
              <a:rPr lang="en-GB" sz="1600" b="1" dirty="0">
                <a:uFillTx/>
              </a:rPr>
              <a:t>Look out for your neighbours</a:t>
            </a:r>
            <a:endParaRPr lang="en-GB" sz="1600" b="1" dirty="0"/>
          </a:p>
          <a:p>
            <a:endParaRPr lang="en-GB" sz="1600" b="1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A227096-B2BE-40CB-AA39-98686660E7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868"/>
          <a:stretch/>
        </p:blipFill>
        <p:spPr bwMode="auto">
          <a:xfrm>
            <a:off x="6096000" y="0"/>
            <a:ext cx="6096000" cy="628406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380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/>
      <a:lstStyle/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{507E5213-FF2F-9444-8F2F-36ED3F056520}tf10001119</Template>
  <TotalTime>18762</TotalTime>
  <Words>216</Words>
  <Application>Microsoft Macintosh PowerPoint</Application>
  <PresentationFormat>Widescreen</PresentationFormat>
  <Paragraphs>64</Paragraphs>
  <Slides>13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Jubilee Connects</vt:lpstr>
      <vt:lpstr>What’s in store today?</vt:lpstr>
      <vt:lpstr>PowerPoint Presentation</vt:lpstr>
      <vt:lpstr>PowerPoint Presentation</vt:lpstr>
      <vt:lpstr>PowerPoint Presentation</vt:lpstr>
      <vt:lpstr>Prayer Power Hour</vt:lpstr>
      <vt:lpstr>Building Project</vt:lpstr>
      <vt:lpstr>Rutland Woods</vt:lpstr>
      <vt:lpstr>PowerPoint Presentation</vt:lpstr>
      <vt:lpstr>PowerPoint Presentation</vt:lpstr>
      <vt:lpstr>Fighting fear with faith</vt:lpstr>
      <vt:lpstr>Water Baptism Kayla Atiti</vt:lpstr>
      <vt:lpstr>Jubilee Connects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Jubilee Connects</dc:title>
  <dc:creator>Andy Faulkner</dc:creator>
  <cp:lastModifiedBy>melissa lewis</cp:lastModifiedBy>
  <cp:revision>176</cp:revision>
  <dcterms:created xsi:type="dcterms:W3CDTF">2020-03-28T09:51:38Z</dcterms:created>
  <dcterms:modified xsi:type="dcterms:W3CDTF">2020-05-29T15:43:09Z</dcterms:modified>
</cp:coreProperties>
</file>