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725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h6ygW6NeZfpNRhzCFGzGaivi8M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520" y="-104"/>
      </p:cViewPr>
      <p:guideLst>
        <p:guide orient="horz" pos="2160"/>
        <p:guide orient="horz" pos="3725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1" Type="http://customschemas.google.com/relationships/presentationmetadata" Target="metadata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655642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0099CC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21" name="Google Shape;21;p17"/>
          <p:cNvGrpSpPr/>
          <p:nvPr/>
        </p:nvGrpSpPr>
        <p:grpSpPr>
          <a:xfrm>
            <a:off x="0" y="6288087"/>
            <a:ext cx="12192000" cy="569913"/>
            <a:chOff x="0" y="6288087"/>
            <a:chExt cx="12192000" cy="569913"/>
          </a:xfrm>
        </p:grpSpPr>
        <p:sp>
          <p:nvSpPr>
            <p:cNvPr id="22" name="Google Shape;22;p17"/>
            <p:cNvSpPr/>
            <p:nvPr/>
          </p:nvSpPr>
          <p:spPr>
            <a:xfrm>
              <a:off x="0" y="6288087"/>
              <a:ext cx="12192000" cy="56991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3" name="Google Shape;23;p17" descr="https://lh3.googleusercontent.com/ljKLGXPsRZP9UfPRCi7l7sqe-5i5hSZX7OzFkLd5zGYSYbcVLFVIj8oenmhIiyu-i4g7kyfgoxAffQ78yjMqf67QMC5s_sKVmGmTWKp5NMN0VMIZLUiyT-Cpv_tBGM4miOrf7Hvp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596562" y="6368255"/>
              <a:ext cx="1495425" cy="409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bg>
      <p:bgPr>
        <a:solidFill>
          <a:srgbClr val="0099CC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28" name="Google Shape;28;p18"/>
          <p:cNvGrpSpPr/>
          <p:nvPr/>
        </p:nvGrpSpPr>
        <p:grpSpPr>
          <a:xfrm>
            <a:off x="0" y="6288087"/>
            <a:ext cx="12192000" cy="569913"/>
            <a:chOff x="0" y="6288087"/>
            <a:chExt cx="12192000" cy="569913"/>
          </a:xfrm>
        </p:grpSpPr>
        <p:sp>
          <p:nvSpPr>
            <p:cNvPr id="29" name="Google Shape;29;p18"/>
            <p:cNvSpPr/>
            <p:nvPr/>
          </p:nvSpPr>
          <p:spPr>
            <a:xfrm>
              <a:off x="0" y="6288087"/>
              <a:ext cx="12192000" cy="56991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0" name="Google Shape;30;p18" descr="https://lh3.googleusercontent.com/ljKLGXPsRZP9UfPRCi7l7sqe-5i5hSZX7OzFkLd5zGYSYbcVLFVIj8oenmhIiyu-i4g7kyfgoxAffQ78yjMqf67QMC5s_sKVmGmTWKp5NMN0VMIZLUiyT-Cpv_tBGM4miOrf7Hvp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596562" y="6368255"/>
              <a:ext cx="1495425" cy="409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bg>
      <p:bgPr>
        <a:solidFill>
          <a:srgbClr val="0099CC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body" idx="1"/>
          </p:nvPr>
        </p:nvSpPr>
        <p:spPr>
          <a:xfrm>
            <a:off x="838200" y="14319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/>
          <p:nvPr/>
        </p:nvSpPr>
        <p:spPr>
          <a:xfrm>
            <a:off x="0" y="6288087"/>
            <a:ext cx="12192000" cy="5699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35;p19" descr="https://lh3.googleusercontent.com/ljKLGXPsRZP9UfPRCi7l7sqe-5i5hSZX7OzFkLd5zGYSYbcVLFVIj8oenmhIiyu-i4g7kyfgoxAffQ78yjMqf67QMC5s_sKVmGmTWKp5NMN0VMIZLUiyT-Cpv_tBGM4miOrf7Hvp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96562" y="6368255"/>
            <a:ext cx="1495425" cy="40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6502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CC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838200" y="14319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5" name="Google Shape;15;p16"/>
          <p:cNvGrpSpPr/>
          <p:nvPr/>
        </p:nvGrpSpPr>
        <p:grpSpPr>
          <a:xfrm>
            <a:off x="0" y="6288087"/>
            <a:ext cx="12192000" cy="569913"/>
            <a:chOff x="0" y="6288087"/>
            <a:chExt cx="12192000" cy="569913"/>
          </a:xfrm>
        </p:grpSpPr>
        <p:sp>
          <p:nvSpPr>
            <p:cNvPr id="16" name="Google Shape;16;p16"/>
            <p:cNvSpPr/>
            <p:nvPr/>
          </p:nvSpPr>
          <p:spPr>
            <a:xfrm>
              <a:off x="0" y="6288087"/>
              <a:ext cx="12192000" cy="56991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7" name="Google Shape;17;p16" descr="https://lh3.googleusercontent.com/ljKLGXPsRZP9UfPRCi7l7sqe-5i5hSZX7OzFkLd5zGYSYbcVLFVIj8oenmhIiyu-i4g7kyfgoxAffQ78yjMqf67QMC5s_sKVmGmTWKp5NMN0VMIZLUiyT-Cpv_tBGM4miOrf7Hvp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0596562" y="6368255"/>
              <a:ext cx="1495425" cy="409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3840">
          <p15:clr>
            <a:srgbClr val="F26B43"/>
          </p15:clr>
        </p15:guide>
        <p15:guide id="2" pos="597">
          <p15:clr>
            <a:srgbClr val="F26B43"/>
          </p15:clr>
        </p15:guide>
        <p15:guide id="3" orient="horz" pos="2160">
          <p15:clr>
            <a:srgbClr val="F26B43"/>
          </p15:clr>
        </p15:guide>
        <p15:guide id="4" orient="horz" pos="640">
          <p15:clr>
            <a:srgbClr val="F26B43"/>
          </p15:clr>
        </p15:guide>
        <p15:guide id="5" orient="horz" pos="93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>
            <a:spLocks noGrp="1"/>
          </p:cNvSpPr>
          <p:nvPr>
            <p:ph type="ctrTitle"/>
          </p:nvPr>
        </p:nvSpPr>
        <p:spPr>
          <a:xfrm>
            <a:off x="730074" y="791068"/>
            <a:ext cx="9144000" cy="862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GB" sz="4000"/>
              <a:t>Jubilee Connects</a:t>
            </a:r>
            <a:endParaRPr sz="4000"/>
          </a:p>
        </p:txBody>
      </p:sp>
      <p:sp>
        <p:nvSpPr>
          <p:cNvPr id="91" name="Google Shape;91;p1"/>
          <p:cNvSpPr txBox="1">
            <a:spLocks noGrp="1"/>
          </p:cNvSpPr>
          <p:nvPr>
            <p:ph type="subTitle" idx="1"/>
          </p:nvPr>
        </p:nvSpPr>
        <p:spPr>
          <a:xfrm>
            <a:off x="730074" y="1745156"/>
            <a:ext cx="4912841" cy="4086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/>
              <a:t>Welcome to our virtual </a:t>
            </a:r>
            <a:br>
              <a:rPr lang="en-GB"/>
            </a:br>
            <a:r>
              <a:rPr lang="en-GB"/>
              <a:t>Sunday gathering!</a:t>
            </a:r>
            <a:endParaRPr/>
          </a:p>
          <a:p>
            <a:pPr marL="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GB" sz="1600" b="1"/>
              <a:t>Enjoy the worship!</a:t>
            </a:r>
            <a:endParaRPr/>
          </a:p>
          <a:p>
            <a:pPr marL="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GB" sz="1600" b="1"/>
              <a:t>We’ll be starting shortly after 1030</a:t>
            </a:r>
            <a:endParaRPr/>
          </a:p>
          <a:p>
            <a:pPr marL="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GB" sz="1600" b="1"/>
              <a:t>Switch on your video so we can see you!</a:t>
            </a:r>
            <a:endParaRPr/>
          </a:p>
          <a:p>
            <a:pPr marL="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GB" sz="1600" b="1"/>
              <a:t>Please use a recognisable name onscreen.</a:t>
            </a:r>
            <a:endParaRPr/>
          </a:p>
          <a:p>
            <a:pPr marL="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 sz="1600" b="1"/>
          </a:p>
          <a:p>
            <a:pPr marL="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GB" sz="1300" b="1"/>
              <a:t>You can send us all a message in the Chat window in Zoom but we’ve muted your voices to save background noise!</a:t>
            </a:r>
            <a:endParaRPr sz="1500" b="1"/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 r="36868"/>
          <a:stretch/>
        </p:blipFill>
        <p:spPr>
          <a:xfrm>
            <a:off x="6096000" y="0"/>
            <a:ext cx="6096000" cy="6284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GB"/>
              <a:t>What’s in store today?</a:t>
            </a:r>
            <a:endParaRPr/>
          </a:p>
        </p:txBody>
      </p:sp>
      <p:grpSp>
        <p:nvGrpSpPr>
          <p:cNvPr id="98" name="Google Shape;98;p2"/>
          <p:cNvGrpSpPr/>
          <p:nvPr/>
        </p:nvGrpSpPr>
        <p:grpSpPr>
          <a:xfrm>
            <a:off x="217132" y="2502843"/>
            <a:ext cx="11648876" cy="1641827"/>
            <a:chOff x="4861" y="812155"/>
            <a:chExt cx="11648876" cy="1641827"/>
          </a:xfrm>
        </p:grpSpPr>
        <p:sp>
          <p:nvSpPr>
            <p:cNvPr id="99" name="Google Shape;99;p2"/>
            <p:cNvSpPr/>
            <p:nvPr/>
          </p:nvSpPr>
          <p:spPr>
            <a:xfrm>
              <a:off x="456355" y="812155"/>
              <a:ext cx="738808" cy="738808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4861" y="1797264"/>
              <a:ext cx="1641796" cy="656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 txBox="1"/>
            <p:nvPr/>
          </p:nvSpPr>
          <p:spPr>
            <a:xfrm>
              <a:off x="4861" y="1797264"/>
              <a:ext cx="1641796" cy="656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n-GB" sz="1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Story Time</a:t>
              </a:r>
              <a:endParaRPr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2385466" y="812155"/>
              <a:ext cx="738808" cy="738808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933972" y="1797264"/>
              <a:ext cx="1641796" cy="656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 txBox="1"/>
            <p:nvPr/>
          </p:nvSpPr>
          <p:spPr>
            <a:xfrm>
              <a:off x="1933972" y="1797264"/>
              <a:ext cx="1641796" cy="656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n-GB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Focus On: M</a:t>
              </a:r>
              <a:r>
                <a:rPr lang="en-GB" sz="1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aidstone Churches	</a:t>
              </a: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4314578" y="812155"/>
              <a:ext cx="738808" cy="738808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3863084" y="1797264"/>
              <a:ext cx="1641796" cy="656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 txBox="1"/>
            <p:nvPr/>
          </p:nvSpPr>
          <p:spPr>
            <a:xfrm>
              <a:off x="3863084" y="1797264"/>
              <a:ext cx="1641796" cy="656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n-GB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Worship</a:t>
              </a:r>
              <a:endParaRPr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6424451" y="812155"/>
              <a:ext cx="738808" cy="738808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5792195" y="1797264"/>
              <a:ext cx="2003320" cy="656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 txBox="1"/>
            <p:nvPr/>
          </p:nvSpPr>
          <p:spPr>
            <a:xfrm>
              <a:off x="5792195" y="1797264"/>
              <a:ext cx="2003320" cy="656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n-GB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Preach</a:t>
              </a:r>
              <a:endParaRPr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 rot="-5400000">
              <a:off x="8534324" y="812155"/>
              <a:ext cx="738808" cy="738808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8082830" y="1797264"/>
              <a:ext cx="1641796" cy="656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8082830" y="1797264"/>
              <a:ext cx="1641796" cy="656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n-GB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Prayer</a:t>
              </a: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10463435" y="812155"/>
              <a:ext cx="738808" cy="738808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10011941" y="1797264"/>
              <a:ext cx="1641796" cy="656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 txBox="1"/>
            <p:nvPr/>
          </p:nvSpPr>
          <p:spPr>
            <a:xfrm>
              <a:off x="10011941" y="1797264"/>
              <a:ext cx="1641796" cy="656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n-GB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Announcements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4"/>
          <p:cNvPicPr preferRelativeResize="0"/>
          <p:nvPr/>
        </p:nvPicPr>
        <p:blipFill rotWithShape="1">
          <a:blip r:embed="rId3">
            <a:alphaModFix/>
          </a:blip>
          <a:srcRect t="7108" b="4408"/>
          <a:stretch/>
        </p:blipFill>
        <p:spPr>
          <a:xfrm>
            <a:off x="0" y="0"/>
            <a:ext cx="12192000" cy="6348046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4"/>
          <p:cNvSpPr txBox="1">
            <a:spLocks noGrp="1"/>
          </p:cNvSpPr>
          <p:nvPr>
            <p:ph type="title"/>
          </p:nvPr>
        </p:nvSpPr>
        <p:spPr>
          <a:xfrm>
            <a:off x="152400" y="137402"/>
            <a:ext cx="7772401" cy="653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GB" sz="3600"/>
              <a:t>Stay Connected in Homegroups…</a:t>
            </a:r>
            <a:endParaRPr/>
          </a:p>
        </p:txBody>
      </p:sp>
      <p:sp>
        <p:nvSpPr>
          <p:cNvPr id="128" name="Google Shape;128;p4"/>
          <p:cNvSpPr txBox="1">
            <a:spLocks noGrp="1"/>
          </p:cNvSpPr>
          <p:nvPr>
            <p:ph type="body" idx="1"/>
          </p:nvPr>
        </p:nvSpPr>
        <p:spPr>
          <a:xfrm>
            <a:off x="457200" y="5732583"/>
            <a:ext cx="11277600" cy="879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GB"/>
              <a:t>If you are new to Jubilee Church, reach out and say ‘hi’ at: office@jubilee.co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GB"/>
              <a:t>Fighting fear with faith</a:t>
            </a:r>
            <a:endParaRPr/>
          </a:p>
        </p:txBody>
      </p:sp>
      <p:sp>
        <p:nvSpPr>
          <p:cNvPr id="134" name="Google Shape;134;p5"/>
          <p:cNvSpPr txBox="1">
            <a:spLocks noGrp="1"/>
          </p:cNvSpPr>
          <p:nvPr>
            <p:ph type="body" idx="1"/>
          </p:nvPr>
        </p:nvSpPr>
        <p:spPr>
          <a:xfrm>
            <a:off x="838200" y="14319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76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sz="2400"/>
          </a:p>
        </p:txBody>
      </p:sp>
      <p:pic>
        <p:nvPicPr>
          <p:cNvPr id="135" name="Google Shape;135;p5"/>
          <p:cNvPicPr preferRelativeResize="0"/>
          <p:nvPr/>
        </p:nvPicPr>
        <p:blipFill rotWithShape="1">
          <a:blip r:embed="rId3">
            <a:alphaModFix/>
          </a:blip>
          <a:srcRect t="13495" b="17809"/>
          <a:stretch/>
        </p:blipFill>
        <p:spPr>
          <a:xfrm>
            <a:off x="0" y="0"/>
            <a:ext cx="12192000" cy="628153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5"/>
          <p:cNvSpPr txBox="1"/>
          <p:nvPr/>
        </p:nvSpPr>
        <p:spPr>
          <a:xfrm>
            <a:off x="195470" y="5236472"/>
            <a:ext cx="6086060" cy="1145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GB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Storytime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GB"/>
              <a:t>Fighting fear with faith</a:t>
            </a:r>
            <a:endParaRPr/>
          </a:p>
        </p:txBody>
      </p:sp>
      <p:sp>
        <p:nvSpPr>
          <p:cNvPr id="142" name="Google Shape;142;p6"/>
          <p:cNvSpPr txBox="1">
            <a:spLocks noGrp="1"/>
          </p:cNvSpPr>
          <p:nvPr>
            <p:ph type="body" idx="1"/>
          </p:nvPr>
        </p:nvSpPr>
        <p:spPr>
          <a:xfrm>
            <a:off x="838200" y="14319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76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sz="2400"/>
          </a:p>
        </p:txBody>
      </p:sp>
      <p:pic>
        <p:nvPicPr>
          <p:cNvPr id="143" name="Google Shape;143;p6"/>
          <p:cNvPicPr preferRelativeResize="0"/>
          <p:nvPr/>
        </p:nvPicPr>
        <p:blipFill rotWithShape="1">
          <a:blip r:embed="rId3">
            <a:alphaModFix/>
          </a:blip>
          <a:srcRect r="16150" b="2178"/>
          <a:stretch/>
        </p:blipFill>
        <p:spPr>
          <a:xfrm>
            <a:off x="-1" y="1"/>
            <a:ext cx="12192001" cy="6312876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6"/>
          <p:cNvSpPr txBox="1"/>
          <p:nvPr/>
        </p:nvSpPr>
        <p:spPr>
          <a:xfrm>
            <a:off x="195470" y="5429907"/>
            <a:ext cx="6086060" cy="1145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Church Unity in Maidstone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b="22585"/>
          <a:stretch/>
        </p:blipFill>
        <p:spPr>
          <a:xfrm>
            <a:off x="1" y="0"/>
            <a:ext cx="12192000" cy="629231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7"/>
          <p:cNvSpPr txBox="1"/>
          <p:nvPr/>
        </p:nvSpPr>
        <p:spPr>
          <a:xfrm>
            <a:off x="174388" y="5275866"/>
            <a:ext cx="3038404" cy="1199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GB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Testimonies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GB"/>
              <a:t>Fighting fear with faith</a:t>
            </a:r>
            <a:endParaRPr/>
          </a:p>
        </p:txBody>
      </p:sp>
      <p:sp>
        <p:nvSpPr>
          <p:cNvPr id="156" name="Google Shape;156;p8"/>
          <p:cNvSpPr txBox="1">
            <a:spLocks noGrp="1"/>
          </p:cNvSpPr>
          <p:nvPr>
            <p:ph type="body" idx="1"/>
          </p:nvPr>
        </p:nvSpPr>
        <p:spPr>
          <a:xfrm>
            <a:off x="838200" y="14319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76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sz="2400"/>
          </a:p>
        </p:txBody>
      </p:sp>
      <p:pic>
        <p:nvPicPr>
          <p:cNvPr id="157" name="Google Shape;157;p8"/>
          <p:cNvPicPr preferRelativeResize="0"/>
          <p:nvPr/>
        </p:nvPicPr>
        <p:blipFill rotWithShape="1">
          <a:blip r:embed="rId3">
            <a:alphaModFix/>
          </a:blip>
          <a:srcRect t="5325" b="3149"/>
          <a:stretch/>
        </p:blipFill>
        <p:spPr>
          <a:xfrm>
            <a:off x="-2" y="0"/>
            <a:ext cx="12192002" cy="6307809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8"/>
          <p:cNvSpPr txBox="1"/>
          <p:nvPr/>
        </p:nvSpPr>
        <p:spPr>
          <a:xfrm>
            <a:off x="212388" y="5328320"/>
            <a:ext cx="2083340" cy="1079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Prayer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endParaRPr/>
          </a:p>
        </p:txBody>
      </p:sp>
      <p:sp>
        <p:nvSpPr>
          <p:cNvPr id="164" name="Google Shape;164;p9"/>
          <p:cNvSpPr txBox="1">
            <a:spLocks noGrp="1"/>
          </p:cNvSpPr>
          <p:nvPr>
            <p:ph type="body" idx="1"/>
          </p:nvPr>
        </p:nvSpPr>
        <p:spPr>
          <a:xfrm>
            <a:off x="838200" y="14319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</p:txBody>
      </p:sp>
      <p:pic>
        <p:nvPicPr>
          <p:cNvPr id="165" name="Google Shape;165;p9"/>
          <p:cNvPicPr preferRelativeResize="0"/>
          <p:nvPr/>
        </p:nvPicPr>
        <p:blipFill rotWithShape="1">
          <a:blip r:embed="rId3">
            <a:alphaModFix/>
          </a:blip>
          <a:srcRect t="7910"/>
          <a:stretch/>
        </p:blipFill>
        <p:spPr>
          <a:xfrm>
            <a:off x="0" y="0"/>
            <a:ext cx="12192000" cy="631555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9"/>
          <p:cNvSpPr txBox="1"/>
          <p:nvPr/>
        </p:nvSpPr>
        <p:spPr>
          <a:xfrm>
            <a:off x="191522" y="5597281"/>
            <a:ext cx="3931048" cy="718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GB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Worship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GB"/>
              <a:t>Fighting fear with faith</a:t>
            </a:r>
            <a:endParaRPr/>
          </a:p>
        </p:txBody>
      </p:sp>
      <p:sp>
        <p:nvSpPr>
          <p:cNvPr id="176" name="Google Shape;176;p11"/>
          <p:cNvSpPr txBox="1">
            <a:spLocks noGrp="1"/>
          </p:cNvSpPr>
          <p:nvPr>
            <p:ph type="body" idx="1"/>
          </p:nvPr>
        </p:nvSpPr>
        <p:spPr>
          <a:xfrm>
            <a:off x="838200" y="14319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76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sz="2400"/>
          </a:p>
        </p:txBody>
      </p:sp>
      <p:pic>
        <p:nvPicPr>
          <p:cNvPr id="177" name="Google Shape;177;p11"/>
          <p:cNvPicPr preferRelativeResize="0"/>
          <p:nvPr/>
        </p:nvPicPr>
        <p:blipFill rotWithShape="1">
          <a:blip r:embed="rId3">
            <a:alphaModFix/>
          </a:blip>
          <a:srcRect t="5325" b="3149"/>
          <a:stretch/>
        </p:blipFill>
        <p:spPr>
          <a:xfrm>
            <a:off x="-2" y="0"/>
            <a:ext cx="12192002" cy="630780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1"/>
          <p:cNvSpPr txBox="1"/>
          <p:nvPr/>
        </p:nvSpPr>
        <p:spPr>
          <a:xfrm>
            <a:off x="212388" y="5328320"/>
            <a:ext cx="2083340" cy="1079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Prayer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endParaRPr/>
          </a:p>
        </p:txBody>
      </p:sp>
      <p:sp>
        <p:nvSpPr>
          <p:cNvPr id="184" name="Google Shape;184;p12"/>
          <p:cNvSpPr txBox="1">
            <a:spLocks noGrp="1"/>
          </p:cNvSpPr>
          <p:nvPr>
            <p:ph type="body" idx="1"/>
          </p:nvPr>
        </p:nvSpPr>
        <p:spPr>
          <a:xfrm>
            <a:off x="838200" y="14319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</p:txBody>
      </p:sp>
      <p:pic>
        <p:nvPicPr>
          <p:cNvPr id="185" name="Google Shape;185;p12"/>
          <p:cNvPicPr preferRelativeResize="0"/>
          <p:nvPr/>
        </p:nvPicPr>
        <p:blipFill rotWithShape="1">
          <a:blip r:embed="rId3">
            <a:alphaModFix/>
          </a:blip>
          <a:srcRect l="5045" t="4767" r="5045" b="2823"/>
          <a:stretch/>
        </p:blipFill>
        <p:spPr>
          <a:xfrm>
            <a:off x="0" y="0"/>
            <a:ext cx="12192000" cy="6338808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2"/>
          <p:cNvSpPr txBox="1"/>
          <p:nvPr/>
        </p:nvSpPr>
        <p:spPr>
          <a:xfrm>
            <a:off x="6032500" y="690665"/>
            <a:ext cx="5257800" cy="674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Announcing…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3"/>
          <p:cNvSpPr/>
          <p:nvPr/>
        </p:nvSpPr>
        <p:spPr>
          <a:xfrm>
            <a:off x="0" y="6176963"/>
            <a:ext cx="6112329" cy="681037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3"/>
          <p:cNvSpPr txBox="1">
            <a:spLocks noGrp="1"/>
          </p:cNvSpPr>
          <p:nvPr>
            <p:ph type="title"/>
          </p:nvPr>
        </p:nvSpPr>
        <p:spPr>
          <a:xfrm>
            <a:off x="1143000" y="278039"/>
            <a:ext cx="100580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GB" sz="3600"/>
              <a:t>Water Baptisms</a:t>
            </a:r>
            <a:endParaRPr/>
          </a:p>
        </p:txBody>
      </p:sp>
      <p:sp>
        <p:nvSpPr>
          <p:cNvPr id="194" name="Google Shape;194;p13"/>
          <p:cNvSpPr txBox="1">
            <a:spLocks noGrp="1"/>
          </p:cNvSpPr>
          <p:nvPr>
            <p:ph type="body" idx="1"/>
          </p:nvPr>
        </p:nvSpPr>
        <p:spPr>
          <a:xfrm>
            <a:off x="1143000" y="1603602"/>
            <a:ext cx="4939988" cy="500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GB" b="1"/>
              <a:t>Baptismal Sunday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GB" b="1"/>
              <a:t>31</a:t>
            </a:r>
            <a:r>
              <a:rPr lang="en-GB" b="1" baseline="30000"/>
              <a:t>st</a:t>
            </a:r>
            <a:r>
              <a:rPr lang="en-GB" b="1"/>
              <a:t> May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GB"/>
              <a:t>Want to get baptised?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GB"/>
              <a:t>Speak with your homegroup leader and let them know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GB"/>
              <a:t>or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GB"/>
              <a:t>Email office@jubilee.co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sz="2400"/>
          </a:p>
        </p:txBody>
      </p:sp>
      <p:pic>
        <p:nvPicPr>
          <p:cNvPr id="195" name="Google Shape;195;p13"/>
          <p:cNvPicPr preferRelativeResize="0"/>
          <p:nvPr/>
        </p:nvPicPr>
        <p:blipFill rotWithShape="1">
          <a:blip r:embed="rId3">
            <a:alphaModFix/>
          </a:blip>
          <a:srcRect l="16136" r="24758"/>
          <a:stretch/>
        </p:blipFill>
        <p:spPr>
          <a:xfrm>
            <a:off x="6112329" y="0"/>
            <a:ext cx="607967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4"/>
          <p:cNvSpPr/>
          <p:nvPr/>
        </p:nvSpPr>
        <p:spPr>
          <a:xfrm>
            <a:off x="0" y="6176963"/>
            <a:ext cx="6096000" cy="681037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4"/>
          <p:cNvSpPr txBox="1">
            <a:spLocks noGrp="1"/>
          </p:cNvSpPr>
          <p:nvPr>
            <p:ph type="body" idx="1"/>
          </p:nvPr>
        </p:nvSpPr>
        <p:spPr>
          <a:xfrm>
            <a:off x="1019900" y="527550"/>
            <a:ext cx="4314000" cy="59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GB" b="1" dirty="0"/>
              <a:t>12.30pm Tues 26th May</a:t>
            </a:r>
            <a:endParaRPr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GB" dirty="0"/>
              <a:t>Bible Devotional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GB" dirty="0"/>
              <a:t>With Neil &amp; Steve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GB" b="1" dirty="0"/>
              <a:t>12.30pm Wed 27</a:t>
            </a:r>
            <a:r>
              <a:rPr lang="en-GB" b="1" baseline="30000" dirty="0"/>
              <a:t>th</a:t>
            </a:r>
            <a:r>
              <a:rPr lang="en-GB" b="1" dirty="0"/>
              <a:t> May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GB" dirty="0"/>
              <a:t>Cooking with Giancarlo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GB" dirty="0"/>
              <a:t>Spaghetti a la </a:t>
            </a:r>
            <a:r>
              <a:rPr lang="en-GB" dirty="0" err="1"/>
              <a:t>carbonara</a:t>
            </a:r>
            <a:endParaRPr dirty="0"/>
          </a:p>
        </p:txBody>
      </p:sp>
      <p:pic>
        <p:nvPicPr>
          <p:cNvPr id="202" name="Google Shape;20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5"/>
          <p:cNvSpPr txBox="1">
            <a:spLocks noGrp="1"/>
          </p:cNvSpPr>
          <p:nvPr>
            <p:ph type="ctrTitle"/>
          </p:nvPr>
        </p:nvSpPr>
        <p:spPr>
          <a:xfrm>
            <a:off x="931984" y="1380348"/>
            <a:ext cx="8942089" cy="862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GB" sz="4000"/>
              <a:t>Jubilee Connects</a:t>
            </a:r>
            <a:endParaRPr sz="4000"/>
          </a:p>
        </p:txBody>
      </p:sp>
      <p:sp>
        <p:nvSpPr>
          <p:cNvPr id="208" name="Google Shape;208;p15"/>
          <p:cNvSpPr txBox="1">
            <a:spLocks noGrp="1"/>
          </p:cNvSpPr>
          <p:nvPr>
            <p:ph type="subTitle" idx="1"/>
          </p:nvPr>
        </p:nvSpPr>
        <p:spPr>
          <a:xfrm>
            <a:off x="931985" y="2334436"/>
            <a:ext cx="4710930" cy="2847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/>
              <a:t>Goodbye! Stay safe!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GB" sz="1600" b="1"/>
              <a:t>Hold onto Jesus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GB" sz="1600" b="1"/>
              <a:t>Connect with your Home Group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GB" sz="1600" b="1"/>
              <a:t>Look out for your neighbours</a:t>
            </a:r>
            <a:endParaRPr sz="1600"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 sz="1600" b="1"/>
          </a:p>
        </p:txBody>
      </p:sp>
      <p:pic>
        <p:nvPicPr>
          <p:cNvPr id="209" name="Google Shape;209;p15"/>
          <p:cNvPicPr preferRelativeResize="0"/>
          <p:nvPr/>
        </p:nvPicPr>
        <p:blipFill rotWithShape="1">
          <a:blip r:embed="rId3">
            <a:alphaModFix/>
          </a:blip>
          <a:srcRect r="36868"/>
          <a:stretch/>
        </p:blipFill>
        <p:spPr>
          <a:xfrm>
            <a:off x="6096000" y="0"/>
            <a:ext cx="6096000" cy="6284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</Words>
  <Application>Microsoft Macintosh PowerPoint</Application>
  <PresentationFormat>Custom</PresentationFormat>
  <Paragraphs>52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Jubilee Connects</vt:lpstr>
      <vt:lpstr>What’s in store today?</vt:lpstr>
      <vt:lpstr>PowerPoint Presentation</vt:lpstr>
      <vt:lpstr>Stay Connected in Homegroups…</vt:lpstr>
      <vt:lpstr>Fighting fear with faith</vt:lpstr>
      <vt:lpstr>Fighting fear with faith</vt:lpstr>
      <vt:lpstr>PowerPoint Presentation</vt:lpstr>
      <vt:lpstr>Fighting fear with faith</vt:lpstr>
      <vt:lpstr>PowerPoint Presentation</vt:lpstr>
      <vt:lpstr>PowerPoint Presentation</vt:lpstr>
      <vt:lpstr>Fighting fear with faith</vt:lpstr>
      <vt:lpstr>PowerPoint Presentation</vt:lpstr>
      <vt:lpstr>Water Baptisms</vt:lpstr>
      <vt:lpstr>PowerPoint Presentation</vt:lpstr>
      <vt:lpstr>Jubilee Connects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Jubilee Connects</dc:title>
  <dc:creator>Andy Faulkner</dc:creator>
  <cp:lastModifiedBy>Emma Vanhyfte</cp:lastModifiedBy>
  <cp:revision>1</cp:revision>
  <dcterms:created xsi:type="dcterms:W3CDTF">2020-03-28T09:51:38Z</dcterms:created>
  <dcterms:modified xsi:type="dcterms:W3CDTF">2020-05-25T10:20:35Z</dcterms:modified>
</cp:coreProperties>
</file>