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7" r:id="rId3"/>
    <p:sldId id="373" r:id="rId4"/>
    <p:sldId id="273" r:id="rId5"/>
    <p:sldId id="355" r:id="rId6"/>
    <p:sldId id="370" r:id="rId7"/>
    <p:sldId id="371" r:id="rId8"/>
    <p:sldId id="314" r:id="rId9"/>
    <p:sldId id="372" r:id="rId10"/>
    <p:sldId id="331" r:id="rId11"/>
    <p:sldId id="377" r:id="rId12"/>
    <p:sldId id="382" r:id="rId13"/>
    <p:sldId id="380" r:id="rId14"/>
    <p:sldId id="381" r:id="rId15"/>
    <p:sldId id="383" r:id="rId16"/>
    <p:sldId id="385" r:id="rId17"/>
    <p:sldId id="384" r:id="rId18"/>
    <p:sldId id="386" r:id="rId19"/>
    <p:sldId id="387" r:id="rId20"/>
    <p:sldId id="388" r:id="rId21"/>
    <p:sldId id="389" r:id="rId22"/>
    <p:sldId id="390" r:id="rId23"/>
    <p:sldId id="391" r:id="rId24"/>
    <p:sldId id="374" r:id="rId25"/>
    <p:sldId id="295" r:id="rId26"/>
    <p:sldId id="351" r:id="rId27"/>
    <p:sldId id="376" r:id="rId28"/>
    <p:sldId id="294" r:id="rId29"/>
    <p:sldId id="378" r:id="rId30"/>
    <p:sldId id="379" r:id="rId31"/>
    <p:sldId id="284" r:id="rId32"/>
  </p:sldIdLst>
  <p:sldSz cx="12192000" cy="6858000"/>
  <p:notesSz cx="6858000" cy="9144000"/>
  <p:defaultTextStyle>
    <a:defPPr>
      <a:defRPr lang="en-US">
        <a:uFillTx/>
      </a:defRPr>
    </a:defPPr>
    <a:lvl1pPr marL="0" algn="l" defTabSz="914400" rtl="0" eaLnBrk="1" latinLnBrk="0" hangingPunct="1">
      <a:defRPr sz="1800" kern="1200">
        <a:solidFill>
          <a:schemeClr val="tx1"/>
        </a:solidFill>
        <a:uFillTx/>
        <a:latin typeface="+mn-lt"/>
        <a:ea typeface="+mn-ea"/>
        <a:cs typeface="+mn-cs"/>
      </a:defRPr>
    </a:lvl1pPr>
    <a:lvl2pPr marL="457200" algn="l" defTabSz="914400" rtl="0" eaLnBrk="1" latinLnBrk="0" hangingPunct="1">
      <a:defRPr sz="1800" kern="1200">
        <a:solidFill>
          <a:schemeClr val="tx1"/>
        </a:solidFill>
        <a:uFillTx/>
        <a:latin typeface="+mn-lt"/>
        <a:ea typeface="+mn-ea"/>
        <a:cs typeface="+mn-cs"/>
      </a:defRPr>
    </a:lvl2pPr>
    <a:lvl3pPr marL="914400" algn="l" defTabSz="914400" rtl="0" eaLnBrk="1" latinLnBrk="0" hangingPunct="1">
      <a:defRPr sz="1800" kern="1200">
        <a:solidFill>
          <a:schemeClr val="tx1"/>
        </a:solidFill>
        <a:uFillTx/>
        <a:latin typeface="+mn-lt"/>
        <a:ea typeface="+mn-ea"/>
        <a:cs typeface="+mn-cs"/>
      </a:defRPr>
    </a:lvl3pPr>
    <a:lvl4pPr marL="1371600" algn="l" defTabSz="914400" rtl="0" eaLnBrk="1" latinLnBrk="0" hangingPunct="1">
      <a:defRPr sz="1800" kern="1200">
        <a:solidFill>
          <a:schemeClr val="tx1"/>
        </a:solidFill>
        <a:uFillTx/>
        <a:latin typeface="+mn-lt"/>
        <a:ea typeface="+mn-ea"/>
        <a:cs typeface="+mn-cs"/>
      </a:defRPr>
    </a:lvl4pPr>
    <a:lvl5pPr marL="1828800" algn="l" defTabSz="914400" rtl="0" eaLnBrk="1" latinLnBrk="0" hangingPunct="1">
      <a:defRPr sz="1800" kern="1200">
        <a:solidFill>
          <a:schemeClr val="tx1"/>
        </a:solidFill>
        <a:uFillTx/>
        <a:latin typeface="+mn-lt"/>
        <a:ea typeface="+mn-ea"/>
        <a:cs typeface="+mn-cs"/>
      </a:defRPr>
    </a:lvl5pPr>
    <a:lvl6pPr marL="2286000" algn="l" defTabSz="914400" rtl="0" eaLnBrk="1" latinLnBrk="0" hangingPunct="1">
      <a:defRPr sz="1800" kern="1200">
        <a:solidFill>
          <a:schemeClr val="tx1"/>
        </a:solidFill>
        <a:uFillTx/>
        <a:latin typeface="+mn-lt"/>
        <a:ea typeface="+mn-ea"/>
        <a:cs typeface="+mn-cs"/>
      </a:defRPr>
    </a:lvl6pPr>
    <a:lvl7pPr marL="2743200" algn="l" defTabSz="914400" rtl="0" eaLnBrk="1" latinLnBrk="0" hangingPunct="1">
      <a:defRPr sz="1800" kern="1200">
        <a:solidFill>
          <a:schemeClr val="tx1"/>
        </a:solidFill>
        <a:uFillTx/>
        <a:latin typeface="+mn-lt"/>
        <a:ea typeface="+mn-ea"/>
        <a:cs typeface="+mn-cs"/>
      </a:defRPr>
    </a:lvl7pPr>
    <a:lvl8pPr marL="3200400" algn="l" defTabSz="914400" rtl="0" eaLnBrk="1" latinLnBrk="0" hangingPunct="1">
      <a:defRPr sz="1800" kern="1200">
        <a:solidFill>
          <a:schemeClr val="tx1"/>
        </a:solidFill>
        <a:uFillTx/>
        <a:latin typeface="+mn-lt"/>
        <a:ea typeface="+mn-ea"/>
        <a:cs typeface="+mn-cs"/>
      </a:defRPr>
    </a:lvl8pPr>
    <a:lvl9pPr marL="3657600" algn="l" defTabSz="914400" rtl="0" eaLnBrk="1" latinLnBrk="0" hangingPunct="1">
      <a:defRPr sz="1800" kern="1200">
        <a:solidFill>
          <a:schemeClr val="tx1"/>
        </a:solidFill>
        <a:uFillTx/>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orient="horz" pos="372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312" autoAdjust="0"/>
    <p:restoredTop sz="94690" autoAdjust="0"/>
  </p:normalViewPr>
  <p:slideViewPr>
    <p:cSldViewPr snapToGrid="0">
      <p:cViewPr varScale="1">
        <p:scale>
          <a:sx n="86" d="100"/>
          <a:sy n="86" d="100"/>
        </p:scale>
        <p:origin x="248" y="304"/>
      </p:cViewPr>
      <p:guideLst>
        <p:guide orient="horz" pos="2160"/>
        <p:guide pos="3840"/>
        <p:guide orient="horz" pos="3725"/>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3A06A2-6AE9-4D15-829F-931A472A8E48}"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B4C41E2B-EF76-4F43-9397-BA5809FBB0CD}">
      <dgm:prSet/>
      <dgm:spPr/>
      <dgm:t>
        <a:bodyPr/>
        <a:lstStyle/>
        <a:p>
          <a:pPr>
            <a:lnSpc>
              <a:spcPct val="100000"/>
            </a:lnSpc>
          </a:pPr>
          <a:r>
            <a:rPr lang="en-US" dirty="0">
              <a:solidFill>
                <a:schemeClr val="bg1"/>
              </a:solidFill>
            </a:rPr>
            <a:t>Announcements</a:t>
          </a:r>
        </a:p>
      </dgm:t>
    </dgm:pt>
    <dgm:pt modelId="{4F971D12-36F8-455B-A285-839D27A711B3}" type="parTrans" cxnId="{D06489D8-CC7A-4E97-A712-7820A1BB5A74}">
      <dgm:prSet/>
      <dgm:spPr/>
      <dgm:t>
        <a:bodyPr/>
        <a:lstStyle/>
        <a:p>
          <a:endParaRPr lang="en-US"/>
        </a:p>
      </dgm:t>
    </dgm:pt>
    <dgm:pt modelId="{65940A07-FBD1-4242-9441-BF1CE4951DBF}" type="sibTrans" cxnId="{D06489D8-CC7A-4E97-A712-7820A1BB5A74}">
      <dgm:prSet/>
      <dgm:spPr/>
      <dgm:t>
        <a:bodyPr/>
        <a:lstStyle/>
        <a:p>
          <a:endParaRPr lang="en-US"/>
        </a:p>
      </dgm:t>
    </dgm:pt>
    <dgm:pt modelId="{FF644010-F473-48D7-AA99-B9E5D556B2C6}">
      <dgm:prSet/>
      <dgm:spPr/>
      <dgm:t>
        <a:bodyPr/>
        <a:lstStyle/>
        <a:p>
          <a:pPr>
            <a:lnSpc>
              <a:spcPct val="100000"/>
            </a:lnSpc>
          </a:pPr>
          <a:r>
            <a:rPr lang="en-US" dirty="0">
              <a:solidFill>
                <a:schemeClr val="bg1"/>
              </a:solidFill>
            </a:rPr>
            <a:t>Focus On: Church Unity</a:t>
          </a:r>
        </a:p>
      </dgm:t>
    </dgm:pt>
    <dgm:pt modelId="{B092EDA7-AFD6-4278-82B6-88458E07C48B}" type="parTrans" cxnId="{CB75C051-9468-4F6F-8AE1-BC8081EC6B5A}">
      <dgm:prSet/>
      <dgm:spPr/>
      <dgm:t>
        <a:bodyPr/>
        <a:lstStyle/>
        <a:p>
          <a:endParaRPr lang="en-US"/>
        </a:p>
      </dgm:t>
    </dgm:pt>
    <dgm:pt modelId="{384AF096-FDCC-44F2-96B4-683E8AF837C7}" type="sibTrans" cxnId="{CB75C051-9468-4F6F-8AE1-BC8081EC6B5A}">
      <dgm:prSet/>
      <dgm:spPr/>
      <dgm:t>
        <a:bodyPr/>
        <a:lstStyle/>
        <a:p>
          <a:endParaRPr lang="en-US"/>
        </a:p>
      </dgm:t>
    </dgm:pt>
    <dgm:pt modelId="{6A16A3FD-AA5C-4F99-970A-31968944ADE0}">
      <dgm:prSet/>
      <dgm:spPr/>
      <dgm:t>
        <a:bodyPr/>
        <a:lstStyle/>
        <a:p>
          <a:pPr>
            <a:lnSpc>
              <a:spcPct val="100000"/>
            </a:lnSpc>
          </a:pPr>
          <a:r>
            <a:rPr lang="en-GB" dirty="0">
              <a:solidFill>
                <a:schemeClr val="bg1"/>
              </a:solidFill>
            </a:rPr>
            <a:t>Preach</a:t>
          </a:r>
          <a:endParaRPr lang="en-US" dirty="0">
            <a:solidFill>
              <a:schemeClr val="bg1"/>
            </a:solidFill>
          </a:endParaRPr>
        </a:p>
      </dgm:t>
    </dgm:pt>
    <dgm:pt modelId="{23710457-73E4-4D34-9118-A2CA40BC1CB0}" type="parTrans" cxnId="{CA099698-8DDE-49D4-9A69-1B133448AA90}">
      <dgm:prSet/>
      <dgm:spPr/>
      <dgm:t>
        <a:bodyPr/>
        <a:lstStyle/>
        <a:p>
          <a:endParaRPr lang="en-US"/>
        </a:p>
      </dgm:t>
    </dgm:pt>
    <dgm:pt modelId="{31AD0C89-6BCD-4965-80F8-1237B1CCC485}" type="sibTrans" cxnId="{CA099698-8DDE-49D4-9A69-1B133448AA90}">
      <dgm:prSet/>
      <dgm:spPr/>
      <dgm:t>
        <a:bodyPr/>
        <a:lstStyle/>
        <a:p>
          <a:endParaRPr lang="en-US"/>
        </a:p>
      </dgm:t>
    </dgm:pt>
    <dgm:pt modelId="{CFC1FDB4-5C4B-4AEE-97FC-FF802D7A3512}">
      <dgm:prSet/>
      <dgm:spPr/>
      <dgm:t>
        <a:bodyPr/>
        <a:lstStyle/>
        <a:p>
          <a:pPr>
            <a:lnSpc>
              <a:spcPct val="100000"/>
            </a:lnSpc>
          </a:pPr>
          <a:r>
            <a:rPr lang="en-GB" dirty="0">
              <a:solidFill>
                <a:schemeClr val="bg1"/>
              </a:solidFill>
            </a:rPr>
            <a:t>Worship</a:t>
          </a:r>
          <a:endParaRPr lang="en-US" dirty="0">
            <a:solidFill>
              <a:schemeClr val="bg1"/>
            </a:solidFill>
          </a:endParaRPr>
        </a:p>
      </dgm:t>
    </dgm:pt>
    <dgm:pt modelId="{E6C87D4F-7CDE-4710-9B9D-93AF6A7A3136}" type="parTrans" cxnId="{07468088-8809-47C3-8341-840D37271480}">
      <dgm:prSet/>
      <dgm:spPr/>
      <dgm:t>
        <a:bodyPr/>
        <a:lstStyle/>
        <a:p>
          <a:endParaRPr lang="en-US"/>
        </a:p>
      </dgm:t>
    </dgm:pt>
    <dgm:pt modelId="{57FF59B6-B8D5-4C7F-A354-15E02F950184}" type="sibTrans" cxnId="{07468088-8809-47C3-8341-840D37271480}">
      <dgm:prSet/>
      <dgm:spPr/>
      <dgm:t>
        <a:bodyPr/>
        <a:lstStyle/>
        <a:p>
          <a:endParaRPr lang="en-US"/>
        </a:p>
      </dgm:t>
    </dgm:pt>
    <dgm:pt modelId="{AB3144BB-FA2F-2547-B27A-7DD12A4FFD47}">
      <dgm:prSet/>
      <dgm:spPr/>
      <dgm:t>
        <a:bodyPr/>
        <a:lstStyle/>
        <a:p>
          <a:pPr>
            <a:lnSpc>
              <a:spcPct val="100000"/>
            </a:lnSpc>
          </a:pPr>
          <a:r>
            <a:rPr lang="en-US" dirty="0">
              <a:solidFill>
                <a:schemeClr val="bg1"/>
              </a:solidFill>
            </a:rPr>
            <a:t>Prayer</a:t>
          </a:r>
        </a:p>
      </dgm:t>
    </dgm:pt>
    <dgm:pt modelId="{10F731EB-1D90-5B4B-9296-5DB836039510}" type="parTrans" cxnId="{963D6D27-836B-7A4A-AD4E-DB20C9E9212B}">
      <dgm:prSet/>
      <dgm:spPr/>
      <dgm:t>
        <a:bodyPr/>
        <a:lstStyle/>
        <a:p>
          <a:endParaRPr lang="en-US"/>
        </a:p>
      </dgm:t>
    </dgm:pt>
    <dgm:pt modelId="{90A618E9-B506-CA46-AE43-2D40714B6B24}" type="sibTrans" cxnId="{963D6D27-836B-7A4A-AD4E-DB20C9E9212B}">
      <dgm:prSet/>
      <dgm:spPr/>
      <dgm:t>
        <a:bodyPr/>
        <a:lstStyle/>
        <a:p>
          <a:endParaRPr lang="en-US"/>
        </a:p>
      </dgm:t>
    </dgm:pt>
    <dgm:pt modelId="{2B93C79E-BD46-411B-8E26-048A1AE29F5D}">
      <dgm:prSet/>
      <dgm:spPr/>
      <dgm:t>
        <a:bodyPr/>
        <a:lstStyle/>
        <a:p>
          <a:pPr>
            <a:lnSpc>
              <a:spcPct val="100000"/>
            </a:lnSpc>
          </a:pPr>
          <a:r>
            <a:rPr lang="en-GB" dirty="0">
              <a:solidFill>
                <a:schemeClr val="bg1"/>
              </a:solidFill>
            </a:rPr>
            <a:t>Encouragement	</a:t>
          </a:r>
          <a:endParaRPr lang="en-US" dirty="0">
            <a:solidFill>
              <a:schemeClr val="bg1"/>
            </a:solidFill>
          </a:endParaRPr>
        </a:p>
      </dgm:t>
    </dgm:pt>
    <dgm:pt modelId="{4EEED301-BFEA-4B13-8D0A-27F0A0B5D66F}" type="sibTrans" cxnId="{9B2812AA-8A19-42FB-AA3E-95811168A39C}">
      <dgm:prSet/>
      <dgm:spPr/>
      <dgm:t>
        <a:bodyPr/>
        <a:lstStyle/>
        <a:p>
          <a:endParaRPr lang="en-US"/>
        </a:p>
      </dgm:t>
    </dgm:pt>
    <dgm:pt modelId="{7010CBB2-24D8-469B-9153-B7661D1C81C4}" type="parTrans" cxnId="{9B2812AA-8A19-42FB-AA3E-95811168A39C}">
      <dgm:prSet/>
      <dgm:spPr/>
      <dgm:t>
        <a:bodyPr/>
        <a:lstStyle/>
        <a:p>
          <a:endParaRPr lang="en-US"/>
        </a:p>
      </dgm:t>
    </dgm:pt>
    <dgm:pt modelId="{F7BC025F-0702-4AA8-A347-CAD72A626ADE}" type="pres">
      <dgm:prSet presAssocID="{203A06A2-6AE9-4D15-829F-931A472A8E48}" presName="root" presStyleCnt="0">
        <dgm:presLayoutVars>
          <dgm:dir/>
          <dgm:resizeHandles val="exact"/>
        </dgm:presLayoutVars>
      </dgm:prSet>
      <dgm:spPr/>
    </dgm:pt>
    <dgm:pt modelId="{3E636BF2-2274-44C5-A2FB-0E246A5136D1}" type="pres">
      <dgm:prSet presAssocID="{2B93C79E-BD46-411B-8E26-048A1AE29F5D}" presName="compNode" presStyleCnt="0"/>
      <dgm:spPr/>
    </dgm:pt>
    <dgm:pt modelId="{5DD51A44-E07D-4ECA-AD93-CA49619D7E9B}" type="pres">
      <dgm:prSet presAssocID="{2B93C79E-BD46-411B-8E26-048A1AE29F5D}" presName="iconRect" presStyleLbl="node1" presStyleIdx="0" presStyleCnt="6"/>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ard Room"/>
        </a:ext>
      </dgm:extLst>
    </dgm:pt>
    <dgm:pt modelId="{FE501624-7909-4660-B760-D6BD31FA1EB3}" type="pres">
      <dgm:prSet presAssocID="{2B93C79E-BD46-411B-8E26-048A1AE29F5D}" presName="spaceRect" presStyleCnt="0"/>
      <dgm:spPr/>
    </dgm:pt>
    <dgm:pt modelId="{53F061E7-6767-491C-896B-56027544DC8D}" type="pres">
      <dgm:prSet presAssocID="{2B93C79E-BD46-411B-8E26-048A1AE29F5D}" presName="textRect" presStyleLbl="revTx" presStyleIdx="0" presStyleCnt="6">
        <dgm:presLayoutVars>
          <dgm:chMax val="1"/>
          <dgm:chPref val="1"/>
        </dgm:presLayoutVars>
      </dgm:prSet>
      <dgm:spPr/>
    </dgm:pt>
    <dgm:pt modelId="{B16C94B0-6EDB-C34C-A8B9-45EB65C48449}" type="pres">
      <dgm:prSet presAssocID="{4EEED301-BFEA-4B13-8D0A-27F0A0B5D66F}" presName="sibTrans" presStyleCnt="0"/>
      <dgm:spPr/>
    </dgm:pt>
    <dgm:pt modelId="{50ECF23B-4696-4817-B5D6-0A4C01991529}" type="pres">
      <dgm:prSet presAssocID="{FF644010-F473-48D7-AA99-B9E5D556B2C6}" presName="compNode" presStyleCnt="0"/>
      <dgm:spPr/>
    </dgm:pt>
    <dgm:pt modelId="{DAC0C4D6-F73B-454A-B9B1-1F19EE33E3EA}" type="pres">
      <dgm:prSet presAssocID="{FF644010-F473-48D7-AA99-B9E5D556B2C6}" presName="iconRect" presStyleLbl="node1" presStyleIdx="1" presStyleCnt="6"/>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elescope"/>
        </a:ext>
      </dgm:extLst>
    </dgm:pt>
    <dgm:pt modelId="{25D1B2E4-04EA-4C11-BC5F-30856386F85E}" type="pres">
      <dgm:prSet presAssocID="{FF644010-F473-48D7-AA99-B9E5D556B2C6}" presName="spaceRect" presStyleCnt="0"/>
      <dgm:spPr/>
    </dgm:pt>
    <dgm:pt modelId="{FE5C7A38-76DF-4D8D-B6EA-666184A733DE}" type="pres">
      <dgm:prSet presAssocID="{FF644010-F473-48D7-AA99-B9E5D556B2C6}" presName="textRect" presStyleLbl="revTx" presStyleIdx="1" presStyleCnt="6">
        <dgm:presLayoutVars>
          <dgm:chMax val="1"/>
          <dgm:chPref val="1"/>
        </dgm:presLayoutVars>
      </dgm:prSet>
      <dgm:spPr/>
    </dgm:pt>
    <dgm:pt modelId="{7B8E462C-9E1B-894D-B53E-AE5249885D0A}" type="pres">
      <dgm:prSet presAssocID="{384AF096-FDCC-44F2-96B4-683E8AF837C7}" presName="sibTrans" presStyleCnt="0"/>
      <dgm:spPr/>
    </dgm:pt>
    <dgm:pt modelId="{9975503D-4FA1-5248-8267-BD14E53D85E8}" type="pres">
      <dgm:prSet presAssocID="{AB3144BB-FA2F-2547-B27A-7DD12A4FFD47}" presName="compNode" presStyleCnt="0"/>
      <dgm:spPr/>
    </dgm:pt>
    <dgm:pt modelId="{A6CB6D7D-D946-2A4F-9BC4-BC7745F15012}" type="pres">
      <dgm:prSet presAssocID="{AB3144BB-FA2F-2547-B27A-7DD12A4FFD47}" presName="iconRect" presStyleLbl="node1" presStyleIdx="2" presStyleCnt="6" custAng="16200000"/>
      <dgm:spPr>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pt>
    <dgm:pt modelId="{2A411C9B-6A97-E943-89F4-78BECAEDA05C}" type="pres">
      <dgm:prSet presAssocID="{AB3144BB-FA2F-2547-B27A-7DD12A4FFD47}" presName="spaceRect" presStyleCnt="0"/>
      <dgm:spPr/>
    </dgm:pt>
    <dgm:pt modelId="{F52E9B7D-CB79-7644-AD7E-8CF2117E51F8}" type="pres">
      <dgm:prSet presAssocID="{AB3144BB-FA2F-2547-B27A-7DD12A4FFD47}" presName="textRect" presStyleLbl="revTx" presStyleIdx="2" presStyleCnt="6">
        <dgm:presLayoutVars>
          <dgm:chMax val="1"/>
          <dgm:chPref val="1"/>
        </dgm:presLayoutVars>
      </dgm:prSet>
      <dgm:spPr/>
    </dgm:pt>
    <dgm:pt modelId="{A30903E1-73DD-8F49-ACB0-DCE6DBC5BDB1}" type="pres">
      <dgm:prSet presAssocID="{90A618E9-B506-CA46-AE43-2D40714B6B24}" presName="sibTrans" presStyleCnt="0"/>
      <dgm:spPr/>
    </dgm:pt>
    <dgm:pt modelId="{64524499-FC50-4208-A8C0-1E582E3DFBE6}" type="pres">
      <dgm:prSet presAssocID="{CFC1FDB4-5C4B-4AEE-97FC-FF802D7A3512}" presName="compNode" presStyleCnt="0"/>
      <dgm:spPr/>
    </dgm:pt>
    <dgm:pt modelId="{DBA6E303-427C-4181-8DED-AA5E6DDAD440}" type="pres">
      <dgm:prSet presAssocID="{CFC1FDB4-5C4B-4AEE-97FC-FF802D7A3512}" presName="iconRect" presStyleLbl="node1" presStyleIdx="3" presStyleCnt="6"/>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usic"/>
        </a:ext>
      </dgm:extLst>
    </dgm:pt>
    <dgm:pt modelId="{066AD459-FCB0-47FB-8452-90F9792345FD}" type="pres">
      <dgm:prSet presAssocID="{CFC1FDB4-5C4B-4AEE-97FC-FF802D7A3512}" presName="spaceRect" presStyleCnt="0"/>
      <dgm:spPr/>
    </dgm:pt>
    <dgm:pt modelId="{BD2CB934-91D3-4B6F-A128-959142C386B7}" type="pres">
      <dgm:prSet presAssocID="{CFC1FDB4-5C4B-4AEE-97FC-FF802D7A3512}" presName="textRect" presStyleLbl="revTx" presStyleIdx="3" presStyleCnt="6">
        <dgm:presLayoutVars>
          <dgm:chMax val="1"/>
          <dgm:chPref val="1"/>
        </dgm:presLayoutVars>
      </dgm:prSet>
      <dgm:spPr/>
    </dgm:pt>
    <dgm:pt modelId="{BD403C8B-F633-44A9-84AD-AC6BDECE15A1}" type="pres">
      <dgm:prSet presAssocID="{57FF59B6-B8D5-4C7F-A354-15E02F950184}" presName="sibTrans" presStyleCnt="0"/>
      <dgm:spPr/>
    </dgm:pt>
    <dgm:pt modelId="{5995ECDE-9A4E-4E11-BDCF-616ADBBD1892}" type="pres">
      <dgm:prSet presAssocID="{6A16A3FD-AA5C-4F99-970A-31968944ADE0}" presName="compNode" presStyleCnt="0"/>
      <dgm:spPr/>
    </dgm:pt>
    <dgm:pt modelId="{8A164896-B032-43BB-AFDF-02735C6A2C59}" type="pres">
      <dgm:prSet presAssocID="{6A16A3FD-AA5C-4F99-970A-31968944ADE0}" presName="iconRect" presStyleLbl="node1" presStyleIdx="4" presStyleCnt="6"/>
      <dgm:spPr>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Soldier"/>
        </a:ext>
      </dgm:extLst>
    </dgm:pt>
    <dgm:pt modelId="{D5D02B3B-0372-44B5-83F7-7616F7BCE371}" type="pres">
      <dgm:prSet presAssocID="{6A16A3FD-AA5C-4F99-970A-31968944ADE0}" presName="spaceRect" presStyleCnt="0"/>
      <dgm:spPr/>
    </dgm:pt>
    <dgm:pt modelId="{8E277B24-DC56-4D76-B35C-5A1FBA8F20CF}" type="pres">
      <dgm:prSet presAssocID="{6A16A3FD-AA5C-4F99-970A-31968944ADE0}" presName="textRect" presStyleLbl="revTx" presStyleIdx="4" presStyleCnt="6" custScaleX="122020">
        <dgm:presLayoutVars>
          <dgm:chMax val="1"/>
          <dgm:chPref val="1"/>
        </dgm:presLayoutVars>
      </dgm:prSet>
      <dgm:spPr/>
    </dgm:pt>
    <dgm:pt modelId="{9591A0AC-51B7-475E-B465-E900291E3B03}" type="pres">
      <dgm:prSet presAssocID="{31AD0C89-6BCD-4965-80F8-1237B1CCC485}" presName="sibTrans" presStyleCnt="0"/>
      <dgm:spPr/>
    </dgm:pt>
    <dgm:pt modelId="{1508B5ED-6747-48EF-BA37-1DD3BC8BC5BE}" type="pres">
      <dgm:prSet presAssocID="{B4C41E2B-EF76-4F43-9397-BA5809FBB0CD}" presName="compNode" presStyleCnt="0"/>
      <dgm:spPr/>
    </dgm:pt>
    <dgm:pt modelId="{BC7E321B-5BA9-49ED-8234-AE6609C3C2BB}" type="pres">
      <dgm:prSet presAssocID="{B4C41E2B-EF76-4F43-9397-BA5809FBB0CD}" presName="iconRect" presStyleLbl="node1" presStyleIdx="5"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vron Arrows"/>
        </a:ext>
      </dgm:extLst>
    </dgm:pt>
    <dgm:pt modelId="{6B507E65-EC3E-4D1A-8889-32E880A1240F}" type="pres">
      <dgm:prSet presAssocID="{B4C41E2B-EF76-4F43-9397-BA5809FBB0CD}" presName="spaceRect" presStyleCnt="0"/>
      <dgm:spPr/>
    </dgm:pt>
    <dgm:pt modelId="{F58C6F4B-21BD-474D-9042-9195234C2922}" type="pres">
      <dgm:prSet presAssocID="{B4C41E2B-EF76-4F43-9397-BA5809FBB0CD}" presName="textRect" presStyleLbl="revTx" presStyleIdx="5" presStyleCnt="6">
        <dgm:presLayoutVars>
          <dgm:chMax val="1"/>
          <dgm:chPref val="1"/>
        </dgm:presLayoutVars>
      </dgm:prSet>
      <dgm:spPr/>
    </dgm:pt>
  </dgm:ptLst>
  <dgm:cxnLst>
    <dgm:cxn modelId="{CE3BD71F-A30A-B743-9D4A-B245A183B27B}" type="presOf" srcId="{B4C41E2B-EF76-4F43-9397-BA5809FBB0CD}" destId="{F58C6F4B-21BD-474D-9042-9195234C2922}" srcOrd="0" destOrd="0" presId="urn:microsoft.com/office/officeart/2018/2/layout/IconLabelList"/>
    <dgm:cxn modelId="{A5B32626-D121-4641-9F13-65990C242503}" type="presOf" srcId="{AB3144BB-FA2F-2547-B27A-7DD12A4FFD47}" destId="{F52E9B7D-CB79-7644-AD7E-8CF2117E51F8}" srcOrd="0" destOrd="0" presId="urn:microsoft.com/office/officeart/2018/2/layout/IconLabelList"/>
    <dgm:cxn modelId="{963D6D27-836B-7A4A-AD4E-DB20C9E9212B}" srcId="{203A06A2-6AE9-4D15-829F-931A472A8E48}" destId="{AB3144BB-FA2F-2547-B27A-7DD12A4FFD47}" srcOrd="2" destOrd="0" parTransId="{10F731EB-1D90-5B4B-9296-5DB836039510}" sibTransId="{90A618E9-B506-CA46-AE43-2D40714B6B24}"/>
    <dgm:cxn modelId="{C54AA23B-D4ED-6D42-BBBC-36D7EF4EF9AF}" type="presOf" srcId="{6A16A3FD-AA5C-4F99-970A-31968944ADE0}" destId="{8E277B24-DC56-4D76-B35C-5A1FBA8F20CF}" srcOrd="0" destOrd="0" presId="urn:microsoft.com/office/officeart/2018/2/layout/IconLabelList"/>
    <dgm:cxn modelId="{B6FF1F3F-D7F5-484E-83B1-2B417227E8AD}" type="presOf" srcId="{2B93C79E-BD46-411B-8E26-048A1AE29F5D}" destId="{53F061E7-6767-491C-896B-56027544DC8D}" srcOrd="0" destOrd="0" presId="urn:microsoft.com/office/officeart/2018/2/layout/IconLabelList"/>
    <dgm:cxn modelId="{CB75C051-9468-4F6F-8AE1-BC8081EC6B5A}" srcId="{203A06A2-6AE9-4D15-829F-931A472A8E48}" destId="{FF644010-F473-48D7-AA99-B9E5D556B2C6}" srcOrd="1" destOrd="0" parTransId="{B092EDA7-AFD6-4278-82B6-88458E07C48B}" sibTransId="{384AF096-FDCC-44F2-96B4-683E8AF837C7}"/>
    <dgm:cxn modelId="{827EF752-BF36-0143-A5A6-4197D917C245}" type="presOf" srcId="{CFC1FDB4-5C4B-4AEE-97FC-FF802D7A3512}" destId="{BD2CB934-91D3-4B6F-A128-959142C386B7}" srcOrd="0" destOrd="0" presId="urn:microsoft.com/office/officeart/2018/2/layout/IconLabelList"/>
    <dgm:cxn modelId="{0F22C770-FCA4-6D45-BECC-F5A4B6EE9DC3}" type="presOf" srcId="{FF644010-F473-48D7-AA99-B9E5D556B2C6}" destId="{FE5C7A38-76DF-4D8D-B6EA-666184A733DE}" srcOrd="0" destOrd="0" presId="urn:microsoft.com/office/officeart/2018/2/layout/IconLabelList"/>
    <dgm:cxn modelId="{07468088-8809-47C3-8341-840D37271480}" srcId="{203A06A2-6AE9-4D15-829F-931A472A8E48}" destId="{CFC1FDB4-5C4B-4AEE-97FC-FF802D7A3512}" srcOrd="3" destOrd="0" parTransId="{E6C87D4F-7CDE-4710-9B9D-93AF6A7A3136}" sibTransId="{57FF59B6-B8D5-4C7F-A354-15E02F950184}"/>
    <dgm:cxn modelId="{CA099698-8DDE-49D4-9A69-1B133448AA90}" srcId="{203A06A2-6AE9-4D15-829F-931A472A8E48}" destId="{6A16A3FD-AA5C-4F99-970A-31968944ADE0}" srcOrd="4" destOrd="0" parTransId="{23710457-73E4-4D34-9118-A2CA40BC1CB0}" sibTransId="{31AD0C89-6BCD-4965-80F8-1237B1CCC485}"/>
    <dgm:cxn modelId="{9B2812AA-8A19-42FB-AA3E-95811168A39C}" srcId="{203A06A2-6AE9-4D15-829F-931A472A8E48}" destId="{2B93C79E-BD46-411B-8E26-048A1AE29F5D}" srcOrd="0" destOrd="0" parTransId="{7010CBB2-24D8-469B-9153-B7661D1C81C4}" sibTransId="{4EEED301-BFEA-4B13-8D0A-27F0A0B5D66F}"/>
    <dgm:cxn modelId="{A28C38B9-265F-4D9F-8C5B-4906B9D97466}" type="presOf" srcId="{203A06A2-6AE9-4D15-829F-931A472A8E48}" destId="{F7BC025F-0702-4AA8-A347-CAD72A626ADE}" srcOrd="0" destOrd="0" presId="urn:microsoft.com/office/officeart/2018/2/layout/IconLabelList"/>
    <dgm:cxn modelId="{D06489D8-CC7A-4E97-A712-7820A1BB5A74}" srcId="{203A06A2-6AE9-4D15-829F-931A472A8E48}" destId="{B4C41E2B-EF76-4F43-9397-BA5809FBB0CD}" srcOrd="5" destOrd="0" parTransId="{4F971D12-36F8-455B-A285-839D27A711B3}" sibTransId="{65940A07-FBD1-4242-9441-BF1CE4951DBF}"/>
    <dgm:cxn modelId="{B4283A87-6171-C04C-8CED-B301B2D66E7A}" type="presParOf" srcId="{F7BC025F-0702-4AA8-A347-CAD72A626ADE}" destId="{3E636BF2-2274-44C5-A2FB-0E246A5136D1}" srcOrd="0" destOrd="0" presId="urn:microsoft.com/office/officeart/2018/2/layout/IconLabelList"/>
    <dgm:cxn modelId="{75F905C3-E67E-B742-B8EE-8A1067C2F3F6}" type="presParOf" srcId="{3E636BF2-2274-44C5-A2FB-0E246A5136D1}" destId="{5DD51A44-E07D-4ECA-AD93-CA49619D7E9B}" srcOrd="0" destOrd="0" presId="urn:microsoft.com/office/officeart/2018/2/layout/IconLabelList"/>
    <dgm:cxn modelId="{B867E1C1-F217-3C48-81F3-AC87E9F8E86F}" type="presParOf" srcId="{3E636BF2-2274-44C5-A2FB-0E246A5136D1}" destId="{FE501624-7909-4660-B760-D6BD31FA1EB3}" srcOrd="1" destOrd="0" presId="urn:microsoft.com/office/officeart/2018/2/layout/IconLabelList"/>
    <dgm:cxn modelId="{58BE39E7-EEC0-DC42-B2B8-C1BF2A1D04C7}" type="presParOf" srcId="{3E636BF2-2274-44C5-A2FB-0E246A5136D1}" destId="{53F061E7-6767-491C-896B-56027544DC8D}" srcOrd="2" destOrd="0" presId="urn:microsoft.com/office/officeart/2018/2/layout/IconLabelList"/>
    <dgm:cxn modelId="{E2001E97-BE4C-B14C-8428-1836298C8FC8}" type="presParOf" srcId="{F7BC025F-0702-4AA8-A347-CAD72A626ADE}" destId="{B16C94B0-6EDB-C34C-A8B9-45EB65C48449}" srcOrd="1" destOrd="0" presId="urn:microsoft.com/office/officeart/2018/2/layout/IconLabelList"/>
    <dgm:cxn modelId="{9A67FD45-0FB2-CE4F-A03E-592B46F2143C}" type="presParOf" srcId="{F7BC025F-0702-4AA8-A347-CAD72A626ADE}" destId="{50ECF23B-4696-4817-B5D6-0A4C01991529}" srcOrd="2" destOrd="0" presId="urn:microsoft.com/office/officeart/2018/2/layout/IconLabelList"/>
    <dgm:cxn modelId="{7C0D5024-A0EE-ED47-8299-47D42779DDCA}" type="presParOf" srcId="{50ECF23B-4696-4817-B5D6-0A4C01991529}" destId="{DAC0C4D6-F73B-454A-B9B1-1F19EE33E3EA}" srcOrd="0" destOrd="0" presId="urn:microsoft.com/office/officeart/2018/2/layout/IconLabelList"/>
    <dgm:cxn modelId="{5C115853-09C2-E444-B88A-0F51A9F6A7D8}" type="presParOf" srcId="{50ECF23B-4696-4817-B5D6-0A4C01991529}" destId="{25D1B2E4-04EA-4C11-BC5F-30856386F85E}" srcOrd="1" destOrd="0" presId="urn:microsoft.com/office/officeart/2018/2/layout/IconLabelList"/>
    <dgm:cxn modelId="{9EF81A0C-154B-D44D-8F9A-54F2F1E26F40}" type="presParOf" srcId="{50ECF23B-4696-4817-B5D6-0A4C01991529}" destId="{FE5C7A38-76DF-4D8D-B6EA-666184A733DE}" srcOrd="2" destOrd="0" presId="urn:microsoft.com/office/officeart/2018/2/layout/IconLabelList"/>
    <dgm:cxn modelId="{64545010-9629-B44F-A913-354CC185B5DC}" type="presParOf" srcId="{F7BC025F-0702-4AA8-A347-CAD72A626ADE}" destId="{7B8E462C-9E1B-894D-B53E-AE5249885D0A}" srcOrd="3" destOrd="0" presId="urn:microsoft.com/office/officeart/2018/2/layout/IconLabelList"/>
    <dgm:cxn modelId="{022236B7-08EB-A246-889E-61AEDD91F66D}" type="presParOf" srcId="{F7BC025F-0702-4AA8-A347-CAD72A626ADE}" destId="{9975503D-4FA1-5248-8267-BD14E53D85E8}" srcOrd="4" destOrd="0" presId="urn:microsoft.com/office/officeart/2018/2/layout/IconLabelList"/>
    <dgm:cxn modelId="{DB31103A-927E-AA42-A0BB-1EF10FBBA64F}" type="presParOf" srcId="{9975503D-4FA1-5248-8267-BD14E53D85E8}" destId="{A6CB6D7D-D946-2A4F-9BC4-BC7745F15012}" srcOrd="0" destOrd="0" presId="urn:microsoft.com/office/officeart/2018/2/layout/IconLabelList"/>
    <dgm:cxn modelId="{63E8F4A2-6826-2846-98D4-0A771FE69142}" type="presParOf" srcId="{9975503D-4FA1-5248-8267-BD14E53D85E8}" destId="{2A411C9B-6A97-E943-89F4-78BECAEDA05C}" srcOrd="1" destOrd="0" presId="urn:microsoft.com/office/officeart/2018/2/layout/IconLabelList"/>
    <dgm:cxn modelId="{C32E8B9A-D3F6-F146-8330-9246647A8C40}" type="presParOf" srcId="{9975503D-4FA1-5248-8267-BD14E53D85E8}" destId="{F52E9B7D-CB79-7644-AD7E-8CF2117E51F8}" srcOrd="2" destOrd="0" presId="urn:microsoft.com/office/officeart/2018/2/layout/IconLabelList"/>
    <dgm:cxn modelId="{35859E8B-5443-5740-8945-455F7F6B4F0B}" type="presParOf" srcId="{F7BC025F-0702-4AA8-A347-CAD72A626ADE}" destId="{A30903E1-73DD-8F49-ACB0-DCE6DBC5BDB1}" srcOrd="5" destOrd="0" presId="urn:microsoft.com/office/officeart/2018/2/layout/IconLabelList"/>
    <dgm:cxn modelId="{14E201EA-E3E2-2343-8B24-A0395B274B20}" type="presParOf" srcId="{F7BC025F-0702-4AA8-A347-CAD72A626ADE}" destId="{64524499-FC50-4208-A8C0-1E582E3DFBE6}" srcOrd="6" destOrd="0" presId="urn:microsoft.com/office/officeart/2018/2/layout/IconLabelList"/>
    <dgm:cxn modelId="{3A18FD1B-15E7-CD48-96CB-0CB81CA51CDB}" type="presParOf" srcId="{64524499-FC50-4208-A8C0-1E582E3DFBE6}" destId="{DBA6E303-427C-4181-8DED-AA5E6DDAD440}" srcOrd="0" destOrd="0" presId="urn:microsoft.com/office/officeart/2018/2/layout/IconLabelList"/>
    <dgm:cxn modelId="{DBA63EE1-0DE3-7F42-B47C-35E81E097A06}" type="presParOf" srcId="{64524499-FC50-4208-A8C0-1E582E3DFBE6}" destId="{066AD459-FCB0-47FB-8452-90F9792345FD}" srcOrd="1" destOrd="0" presId="urn:microsoft.com/office/officeart/2018/2/layout/IconLabelList"/>
    <dgm:cxn modelId="{07D42E96-6E3D-5A45-B5DC-61ED0C5E0FA9}" type="presParOf" srcId="{64524499-FC50-4208-A8C0-1E582E3DFBE6}" destId="{BD2CB934-91D3-4B6F-A128-959142C386B7}" srcOrd="2" destOrd="0" presId="urn:microsoft.com/office/officeart/2018/2/layout/IconLabelList"/>
    <dgm:cxn modelId="{99A1829E-039A-5C41-A60E-98D0A8E22D4F}" type="presParOf" srcId="{F7BC025F-0702-4AA8-A347-CAD72A626ADE}" destId="{BD403C8B-F633-44A9-84AD-AC6BDECE15A1}" srcOrd="7" destOrd="0" presId="urn:microsoft.com/office/officeart/2018/2/layout/IconLabelList"/>
    <dgm:cxn modelId="{0937D793-08B3-FB4B-AC45-3CD120EC3B7A}" type="presParOf" srcId="{F7BC025F-0702-4AA8-A347-CAD72A626ADE}" destId="{5995ECDE-9A4E-4E11-BDCF-616ADBBD1892}" srcOrd="8" destOrd="0" presId="urn:microsoft.com/office/officeart/2018/2/layout/IconLabelList"/>
    <dgm:cxn modelId="{A7252626-F359-0A4B-BFED-EA3239BB8CAF}" type="presParOf" srcId="{5995ECDE-9A4E-4E11-BDCF-616ADBBD1892}" destId="{8A164896-B032-43BB-AFDF-02735C6A2C59}" srcOrd="0" destOrd="0" presId="urn:microsoft.com/office/officeart/2018/2/layout/IconLabelList"/>
    <dgm:cxn modelId="{DA3C78FE-D45C-6D4C-8BD9-5615220D44BF}" type="presParOf" srcId="{5995ECDE-9A4E-4E11-BDCF-616ADBBD1892}" destId="{D5D02B3B-0372-44B5-83F7-7616F7BCE371}" srcOrd="1" destOrd="0" presId="urn:microsoft.com/office/officeart/2018/2/layout/IconLabelList"/>
    <dgm:cxn modelId="{666C9CC5-06D3-614F-B1EA-AA62FF49E6B4}" type="presParOf" srcId="{5995ECDE-9A4E-4E11-BDCF-616ADBBD1892}" destId="{8E277B24-DC56-4D76-B35C-5A1FBA8F20CF}" srcOrd="2" destOrd="0" presId="urn:microsoft.com/office/officeart/2018/2/layout/IconLabelList"/>
    <dgm:cxn modelId="{D958C6F6-C0AB-5949-AA44-CBA6DAB369F2}" type="presParOf" srcId="{F7BC025F-0702-4AA8-A347-CAD72A626ADE}" destId="{9591A0AC-51B7-475E-B465-E900291E3B03}" srcOrd="9" destOrd="0" presId="urn:microsoft.com/office/officeart/2018/2/layout/IconLabelList"/>
    <dgm:cxn modelId="{E7E92415-0845-1944-B758-774C4BDD0AB1}" type="presParOf" srcId="{F7BC025F-0702-4AA8-A347-CAD72A626ADE}" destId="{1508B5ED-6747-48EF-BA37-1DD3BC8BC5BE}" srcOrd="10" destOrd="0" presId="urn:microsoft.com/office/officeart/2018/2/layout/IconLabelList"/>
    <dgm:cxn modelId="{483C1DC8-53DA-AC46-9592-77AF2B030E5C}" type="presParOf" srcId="{1508B5ED-6747-48EF-BA37-1DD3BC8BC5BE}" destId="{BC7E321B-5BA9-49ED-8234-AE6609C3C2BB}" srcOrd="0" destOrd="0" presId="urn:microsoft.com/office/officeart/2018/2/layout/IconLabelList"/>
    <dgm:cxn modelId="{69CF379A-6FAE-DB40-A144-4A91F736211C}" type="presParOf" srcId="{1508B5ED-6747-48EF-BA37-1DD3BC8BC5BE}" destId="{6B507E65-EC3E-4D1A-8889-32E880A1240F}" srcOrd="1" destOrd="0" presId="urn:microsoft.com/office/officeart/2018/2/layout/IconLabelList"/>
    <dgm:cxn modelId="{CB4B11DE-7E77-684A-A00B-3A766AA70C92}" type="presParOf" srcId="{1508B5ED-6747-48EF-BA37-1DD3BC8BC5BE}" destId="{F58C6F4B-21BD-474D-9042-9195234C2922}"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D51A44-E07D-4ECA-AD93-CA49619D7E9B}">
      <dsp:nvSpPr>
        <dsp:cNvPr id="0" name=""/>
        <dsp:cNvSpPr/>
      </dsp:nvSpPr>
      <dsp:spPr>
        <a:xfrm>
          <a:off x="456355" y="812155"/>
          <a:ext cx="738808" cy="738808"/>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3F061E7-6767-491C-896B-56027544DC8D}">
      <dsp:nvSpPr>
        <dsp:cNvPr id="0" name=""/>
        <dsp:cNvSpPr/>
      </dsp:nvSpPr>
      <dsp:spPr>
        <a:xfrm>
          <a:off x="4861" y="1797264"/>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GB" sz="1900" kern="1200" dirty="0">
              <a:solidFill>
                <a:schemeClr val="bg1"/>
              </a:solidFill>
            </a:rPr>
            <a:t>Encouragement	</a:t>
          </a:r>
          <a:endParaRPr lang="en-US" sz="1900" kern="1200" dirty="0">
            <a:solidFill>
              <a:schemeClr val="bg1"/>
            </a:solidFill>
          </a:endParaRPr>
        </a:p>
      </dsp:txBody>
      <dsp:txXfrm>
        <a:off x="4861" y="1797264"/>
        <a:ext cx="1641796" cy="656718"/>
      </dsp:txXfrm>
    </dsp:sp>
    <dsp:sp modelId="{DAC0C4D6-F73B-454A-B9B1-1F19EE33E3EA}">
      <dsp:nvSpPr>
        <dsp:cNvPr id="0" name=""/>
        <dsp:cNvSpPr/>
      </dsp:nvSpPr>
      <dsp:spPr>
        <a:xfrm>
          <a:off x="2385466" y="812155"/>
          <a:ext cx="738808" cy="738808"/>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E5C7A38-76DF-4D8D-B6EA-666184A733DE}">
      <dsp:nvSpPr>
        <dsp:cNvPr id="0" name=""/>
        <dsp:cNvSpPr/>
      </dsp:nvSpPr>
      <dsp:spPr>
        <a:xfrm>
          <a:off x="1933972" y="1797264"/>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US" sz="1900" kern="1200" dirty="0">
              <a:solidFill>
                <a:schemeClr val="bg1"/>
              </a:solidFill>
            </a:rPr>
            <a:t>Focus On: Church Unity</a:t>
          </a:r>
        </a:p>
      </dsp:txBody>
      <dsp:txXfrm>
        <a:off x="1933972" y="1797264"/>
        <a:ext cx="1641796" cy="656718"/>
      </dsp:txXfrm>
    </dsp:sp>
    <dsp:sp modelId="{A6CB6D7D-D946-2A4F-9BC4-BC7745F15012}">
      <dsp:nvSpPr>
        <dsp:cNvPr id="0" name=""/>
        <dsp:cNvSpPr/>
      </dsp:nvSpPr>
      <dsp:spPr>
        <a:xfrm rot="16200000">
          <a:off x="4314578" y="812155"/>
          <a:ext cx="738808" cy="738808"/>
        </a:xfrm>
        <a:prstGeom prst="rect">
          <a:avLst/>
        </a:prstGeom>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2E9B7D-CB79-7644-AD7E-8CF2117E51F8}">
      <dsp:nvSpPr>
        <dsp:cNvPr id="0" name=""/>
        <dsp:cNvSpPr/>
      </dsp:nvSpPr>
      <dsp:spPr>
        <a:xfrm>
          <a:off x="3863084" y="1797264"/>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US" sz="1900" kern="1200" dirty="0">
              <a:solidFill>
                <a:schemeClr val="bg1"/>
              </a:solidFill>
            </a:rPr>
            <a:t>Prayer</a:t>
          </a:r>
        </a:p>
      </dsp:txBody>
      <dsp:txXfrm>
        <a:off x="3863084" y="1797264"/>
        <a:ext cx="1641796" cy="656718"/>
      </dsp:txXfrm>
    </dsp:sp>
    <dsp:sp modelId="{DBA6E303-427C-4181-8DED-AA5E6DDAD440}">
      <dsp:nvSpPr>
        <dsp:cNvPr id="0" name=""/>
        <dsp:cNvSpPr/>
      </dsp:nvSpPr>
      <dsp:spPr>
        <a:xfrm>
          <a:off x="6243689" y="812155"/>
          <a:ext cx="738808" cy="738808"/>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D2CB934-91D3-4B6F-A128-959142C386B7}">
      <dsp:nvSpPr>
        <dsp:cNvPr id="0" name=""/>
        <dsp:cNvSpPr/>
      </dsp:nvSpPr>
      <dsp:spPr>
        <a:xfrm>
          <a:off x="5792195" y="1797264"/>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GB" sz="1900" kern="1200" dirty="0">
              <a:solidFill>
                <a:schemeClr val="bg1"/>
              </a:solidFill>
            </a:rPr>
            <a:t>Worship</a:t>
          </a:r>
          <a:endParaRPr lang="en-US" sz="1900" kern="1200" dirty="0">
            <a:solidFill>
              <a:schemeClr val="bg1"/>
            </a:solidFill>
          </a:endParaRPr>
        </a:p>
      </dsp:txBody>
      <dsp:txXfrm>
        <a:off x="5792195" y="1797264"/>
        <a:ext cx="1641796" cy="656718"/>
      </dsp:txXfrm>
    </dsp:sp>
    <dsp:sp modelId="{8A164896-B032-43BB-AFDF-02735C6A2C59}">
      <dsp:nvSpPr>
        <dsp:cNvPr id="0" name=""/>
        <dsp:cNvSpPr/>
      </dsp:nvSpPr>
      <dsp:spPr>
        <a:xfrm>
          <a:off x="8353562" y="812155"/>
          <a:ext cx="738808" cy="738808"/>
        </a:xfrm>
        <a:prstGeom prst="rect">
          <a:avLst/>
        </a:prstGeom>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E277B24-DC56-4D76-B35C-5A1FBA8F20CF}">
      <dsp:nvSpPr>
        <dsp:cNvPr id="0" name=""/>
        <dsp:cNvSpPr/>
      </dsp:nvSpPr>
      <dsp:spPr>
        <a:xfrm>
          <a:off x="7721306" y="1797264"/>
          <a:ext cx="2003320"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GB" sz="1900" kern="1200" dirty="0">
              <a:solidFill>
                <a:schemeClr val="bg1"/>
              </a:solidFill>
            </a:rPr>
            <a:t>Preach</a:t>
          </a:r>
          <a:endParaRPr lang="en-US" sz="1900" kern="1200" dirty="0">
            <a:solidFill>
              <a:schemeClr val="bg1"/>
            </a:solidFill>
          </a:endParaRPr>
        </a:p>
      </dsp:txBody>
      <dsp:txXfrm>
        <a:off x="7721306" y="1797264"/>
        <a:ext cx="2003320" cy="656718"/>
      </dsp:txXfrm>
    </dsp:sp>
    <dsp:sp modelId="{BC7E321B-5BA9-49ED-8234-AE6609C3C2BB}">
      <dsp:nvSpPr>
        <dsp:cNvPr id="0" name=""/>
        <dsp:cNvSpPr/>
      </dsp:nvSpPr>
      <dsp:spPr>
        <a:xfrm>
          <a:off x="10463435" y="812155"/>
          <a:ext cx="738808" cy="73880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8C6F4B-21BD-474D-9042-9195234C2922}">
      <dsp:nvSpPr>
        <dsp:cNvPr id="0" name=""/>
        <dsp:cNvSpPr/>
      </dsp:nvSpPr>
      <dsp:spPr>
        <a:xfrm>
          <a:off x="10011941" y="1797264"/>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US" sz="1900" kern="1200" dirty="0">
              <a:solidFill>
                <a:schemeClr val="bg1"/>
              </a:solidFill>
            </a:rPr>
            <a:t>Announcements</a:t>
          </a:r>
        </a:p>
      </dsp:txBody>
      <dsp:txXfrm>
        <a:off x="10011941" y="1797264"/>
        <a:ext cx="1641796" cy="656718"/>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4DAAE0-5949-4C55-8FFA-AE02EE3B859E}" type="datetimeFigureOut">
              <a:rPr lang="en-GB" smtClean="0"/>
              <a:t>06/05/2020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668930-3D35-42F0-B15F-1D97AC54FD76}" type="slidenum">
              <a:rPr lang="en-GB" smtClean="0"/>
              <a:t>‹#›</a:t>
            </a:fld>
            <a:endParaRPr lang="en-GB"/>
          </a:p>
        </p:txBody>
      </p:sp>
    </p:spTree>
    <p:extLst>
      <p:ext uri="{BB962C8B-B14F-4D97-AF65-F5344CB8AC3E}">
        <p14:creationId xmlns:p14="http://schemas.microsoft.com/office/powerpoint/2010/main" val="1762268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668930-3D35-42F0-B15F-1D97AC54FD76}" type="slidenum">
              <a:rPr lang="en-GB" smtClean="0"/>
              <a:t>26</a:t>
            </a:fld>
            <a:endParaRPr lang="en-GB"/>
          </a:p>
        </p:txBody>
      </p:sp>
    </p:spTree>
    <p:extLst>
      <p:ext uri="{BB962C8B-B14F-4D97-AF65-F5344CB8AC3E}">
        <p14:creationId xmlns:p14="http://schemas.microsoft.com/office/powerpoint/2010/main" val="4141969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668930-3D35-42F0-B15F-1D97AC54FD76}" type="slidenum">
              <a:rPr lang="en-GB" smtClean="0"/>
              <a:t>27</a:t>
            </a:fld>
            <a:endParaRPr lang="en-GB"/>
          </a:p>
        </p:txBody>
      </p:sp>
    </p:spTree>
    <p:extLst>
      <p:ext uri="{BB962C8B-B14F-4D97-AF65-F5344CB8AC3E}">
        <p14:creationId xmlns:p14="http://schemas.microsoft.com/office/powerpoint/2010/main" val="31208628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0099CC"/>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l">
              <a:defRPr sz="4800" b="1">
                <a:solidFill>
                  <a:schemeClr val="bg1"/>
                </a:solidFill>
                <a:uFillTx/>
                <a:latin typeface="Arial" panose="020B0604020202020204" pitchFamily="34" charset="0"/>
                <a:cs typeface="Arial" panose="020B0604020202020204" pitchFamily="34" charset="0"/>
              </a:defRPr>
            </a:lvl1pPr>
          </a:lstStyle>
          <a:p>
            <a:r>
              <a:rPr lang="en-US" dirty="0">
                <a:uFillTx/>
              </a:rPr>
              <a:t>Click to edit Master title style</a:t>
            </a:r>
            <a:endParaRPr lang="en-GB" dirty="0">
              <a:uFillTx/>
            </a:endParaRPr>
          </a:p>
        </p:txBody>
      </p:sp>
      <p:sp>
        <p:nvSpPr>
          <p:cNvPr id="3" name="Subtitle 2"/>
          <p:cNvSpPr>
            <a:spLocks noGrp="1"/>
          </p:cNvSpPr>
          <p:nvPr>
            <p:ph type="subTitle" idx="1"/>
          </p:nvPr>
        </p:nvSpPr>
        <p:spPr>
          <a:xfrm>
            <a:off x="1524000" y="3602038"/>
            <a:ext cx="9144000" cy="1655762"/>
          </a:xfrm>
        </p:spPr>
        <p:txBody>
          <a:bodyPr/>
          <a:lstStyle>
            <a:lvl1pPr marL="0" indent="0" algn="l">
              <a:buNone/>
              <a:defRPr sz="2400">
                <a:solidFill>
                  <a:schemeClr val="bg1"/>
                </a:solidFill>
                <a:uFillTx/>
                <a:latin typeface="Arial" panose="020B0604020202020204" pitchFamily="34" charset="0"/>
                <a:cs typeface="Arial" panose="020B0604020202020204" pitchFamily="34" charset="0"/>
              </a:defRPr>
            </a:lvl1pPr>
            <a:lvl2pPr marL="457200" indent="0" algn="ctr">
              <a:buNone/>
              <a:defRPr sz="2000">
                <a:uFillTx/>
              </a:defRPr>
            </a:lvl2pPr>
            <a:lvl3pPr marL="914400" indent="0" algn="ctr">
              <a:buNone/>
              <a:defRPr sz="1800">
                <a:uFillTx/>
              </a:defRPr>
            </a:lvl3pPr>
            <a:lvl4pPr marL="1371600" indent="0" algn="ctr">
              <a:buNone/>
              <a:defRPr sz="1600">
                <a:uFillTx/>
              </a:defRPr>
            </a:lvl4pPr>
            <a:lvl5pPr marL="1828800" indent="0" algn="ctr">
              <a:buNone/>
              <a:defRPr sz="1600">
                <a:uFillTx/>
              </a:defRPr>
            </a:lvl5pPr>
            <a:lvl6pPr marL="2286000" indent="0" algn="ctr">
              <a:buNone/>
              <a:defRPr sz="1600">
                <a:uFillTx/>
              </a:defRPr>
            </a:lvl6pPr>
            <a:lvl7pPr marL="2743200" indent="0" algn="ctr">
              <a:buNone/>
              <a:defRPr sz="1600">
                <a:uFillTx/>
              </a:defRPr>
            </a:lvl7pPr>
            <a:lvl8pPr marL="3200400" indent="0" algn="ctr">
              <a:buNone/>
              <a:defRPr sz="1600">
                <a:uFillTx/>
              </a:defRPr>
            </a:lvl8pPr>
            <a:lvl9pPr marL="3657600" indent="0" algn="ctr">
              <a:buNone/>
              <a:defRPr sz="1600">
                <a:uFillTx/>
              </a:defRPr>
            </a:lvl9pPr>
          </a:lstStyle>
          <a:p>
            <a:r>
              <a:rPr lang="en-US" dirty="0">
                <a:uFillTx/>
              </a:rPr>
              <a:t>Click to edit Master subtitle style</a:t>
            </a:r>
            <a:endParaRPr lang="en-GB" dirty="0">
              <a:uFillTx/>
            </a:endParaRPr>
          </a:p>
        </p:txBody>
      </p:sp>
      <p:grpSp>
        <p:nvGrpSpPr>
          <p:cNvPr id="9" name="Group 8"/>
          <p:cNvGrpSpPr/>
          <p:nvPr userDrawn="1"/>
        </p:nvGrpSpPr>
        <p:grpSpPr>
          <a:xfrm>
            <a:off x="0" y="6288087"/>
            <a:ext cx="12192000" cy="569913"/>
            <a:chOff x="0" y="6288087"/>
            <a:chExt cx="12192000" cy="569913"/>
          </a:xfrm>
        </p:grpSpPr>
        <p:sp>
          <p:nvSpPr>
            <p:cNvPr id="8" name="Rectangle 7"/>
            <p:cNvSpPr>
              <a:spLocks/>
            </p:cNvSpPr>
            <p:nvPr userDrawn="1"/>
          </p:nvSpPr>
          <p:spPr>
            <a:xfrm>
              <a:off x="0" y="6288087"/>
              <a:ext cx="12192000" cy="569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uFillTx/>
              </a:endParaRPr>
            </a:p>
          </p:txBody>
        </p:sp>
        <p:pic>
          <p:nvPicPr>
            <p:cNvPr id="7" name="Picture 2" descr="https://lh3.googleusercontent.com/ljKLGXPsRZP9UfPRCi7l7sqe-5i5hSZX7OzFkLd5zGYSYbcVLFVIj8oenmhIiyu-i4g7kyfgoxAffQ78yjMqf67QMC5s_sKVmGmTWKp5NMN0VMIZLUiyT-Cpv_tBGM4miOrf7Hvp"/>
            <p:cNvPicPr>
              <a:picLocks noChangeAspect="1" noChangeArrowheads="1"/>
            </p:cNvPicPr>
            <p:nvPr userDrawn="1"/>
          </p:nvPicPr>
          <p:blipFill>
            <a:blip r:embed="rId2"/>
            <a:srcRect/>
            <a:stretch>
              <a:fillRect/>
            </a:stretch>
          </p:blipFill>
          <p:spPr bwMode="auto">
            <a:xfrm>
              <a:off x="10596562" y="6368255"/>
              <a:ext cx="1495425" cy="409575"/>
            </a:xfrm>
            <a:prstGeom prst="rect">
              <a:avLst/>
            </a:prstGeom>
            <a:noFill/>
          </p:spPr>
        </p:pic>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99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solidFill>
                  <a:schemeClr val="bg1"/>
                </a:solidFill>
                <a:uFillTx/>
                <a:latin typeface="Arial" panose="020B0604020202020204" pitchFamily="34" charset="0"/>
                <a:cs typeface="Arial" panose="020B0604020202020204" pitchFamily="34" charset="0"/>
              </a:defRPr>
            </a:lvl1pPr>
          </a:lstStyle>
          <a:p>
            <a:r>
              <a:rPr lang="en-US" dirty="0">
                <a:uFillTx/>
              </a:rPr>
              <a:t>Click to edit Master title style</a:t>
            </a:r>
            <a:endParaRPr lang="en-GB" dirty="0">
              <a:uFillTx/>
            </a:endParaRPr>
          </a:p>
        </p:txBody>
      </p:sp>
      <p:sp>
        <p:nvSpPr>
          <p:cNvPr id="3" name="Content Placeholder 2"/>
          <p:cNvSpPr>
            <a:spLocks noGrp="1"/>
          </p:cNvSpPr>
          <p:nvPr>
            <p:ph idx="1"/>
          </p:nvPr>
        </p:nvSpPr>
        <p:spPr/>
        <p:txBody>
          <a:bodyPr/>
          <a:lstStyle>
            <a:lvl1pPr>
              <a:defRPr>
                <a:solidFill>
                  <a:schemeClr val="bg1"/>
                </a:solidFill>
                <a:uFillTx/>
                <a:latin typeface="Arial" panose="020B0604020202020204" pitchFamily="34" charset="0"/>
                <a:cs typeface="Arial" panose="020B0604020202020204" pitchFamily="34" charset="0"/>
              </a:defRPr>
            </a:lvl1pPr>
            <a:lvl2pPr>
              <a:defRPr>
                <a:solidFill>
                  <a:schemeClr val="bg1"/>
                </a:solidFill>
                <a:uFillTx/>
                <a:latin typeface="Arial" panose="020B0604020202020204" pitchFamily="34" charset="0"/>
                <a:cs typeface="Arial" panose="020B0604020202020204" pitchFamily="34" charset="0"/>
              </a:defRPr>
            </a:lvl2pPr>
            <a:lvl3pPr>
              <a:defRPr>
                <a:solidFill>
                  <a:schemeClr val="bg1"/>
                </a:solidFill>
                <a:uFillTx/>
                <a:latin typeface="Arial" panose="020B0604020202020204" pitchFamily="34" charset="0"/>
                <a:cs typeface="Arial" panose="020B0604020202020204" pitchFamily="34" charset="0"/>
              </a:defRPr>
            </a:lvl3pPr>
            <a:lvl4pPr>
              <a:defRPr>
                <a:solidFill>
                  <a:schemeClr val="bg1"/>
                </a:solidFill>
                <a:uFillTx/>
                <a:latin typeface="Arial" panose="020B0604020202020204" pitchFamily="34" charset="0"/>
                <a:cs typeface="Arial" panose="020B0604020202020204" pitchFamily="34" charset="0"/>
              </a:defRPr>
            </a:lvl4pPr>
            <a:lvl5pPr>
              <a:defRPr>
                <a:solidFill>
                  <a:schemeClr val="bg1"/>
                </a:solidFill>
                <a:uFillTx/>
                <a:latin typeface="Arial" panose="020B0604020202020204" pitchFamily="34" charset="0"/>
                <a:cs typeface="Arial" panose="020B0604020202020204" pitchFamily="34" charset="0"/>
              </a:defRPr>
            </a:lvl5pPr>
          </a:lstStyle>
          <a:p>
            <a:pPr lvl="0"/>
            <a:r>
              <a:rPr lang="en-US" dirty="0">
                <a:uFillTx/>
              </a:rPr>
              <a:t>Edit Master text styles</a:t>
            </a:r>
          </a:p>
          <a:p>
            <a:pPr lvl="1"/>
            <a:r>
              <a:rPr lang="en-US" dirty="0">
                <a:uFillTx/>
              </a:rPr>
              <a:t>Second level</a:t>
            </a:r>
          </a:p>
          <a:p>
            <a:pPr lvl="2"/>
            <a:r>
              <a:rPr lang="en-US" dirty="0">
                <a:uFillTx/>
              </a:rPr>
              <a:t>Third level</a:t>
            </a:r>
          </a:p>
          <a:p>
            <a:pPr lvl="3"/>
            <a:r>
              <a:rPr lang="en-US" dirty="0">
                <a:uFillTx/>
              </a:rPr>
              <a:t>Fourth level</a:t>
            </a:r>
          </a:p>
          <a:p>
            <a:pPr lvl="4"/>
            <a:r>
              <a:rPr lang="en-US" dirty="0">
                <a:uFillTx/>
              </a:rPr>
              <a:t>Fifth level</a:t>
            </a:r>
            <a:endParaRPr lang="en-GB" dirty="0">
              <a:uFillTx/>
            </a:endParaRPr>
          </a:p>
        </p:txBody>
      </p:sp>
      <p:sp>
        <p:nvSpPr>
          <p:cNvPr id="9" name="Rectangle 8"/>
          <p:cNvSpPr>
            <a:spLocks/>
          </p:cNvSpPr>
          <p:nvPr userDrawn="1"/>
        </p:nvSpPr>
        <p:spPr>
          <a:xfrm>
            <a:off x="0" y="6288087"/>
            <a:ext cx="12192000" cy="569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uFillTx/>
            </a:endParaRPr>
          </a:p>
        </p:txBody>
      </p:sp>
      <p:pic>
        <p:nvPicPr>
          <p:cNvPr id="10" name="Picture 2" descr="https://lh3.googleusercontent.com/ljKLGXPsRZP9UfPRCi7l7sqe-5i5hSZX7OzFkLd5zGYSYbcVLFVIj8oenmhIiyu-i4g7kyfgoxAffQ78yjMqf67QMC5s_sKVmGmTWKp5NMN0VMIZLUiyT-Cpv_tBGM4miOrf7Hvp"/>
          <p:cNvPicPr>
            <a:picLocks noChangeAspect="1" noChangeArrowheads="1"/>
          </p:cNvPicPr>
          <p:nvPr userDrawn="1"/>
        </p:nvPicPr>
        <p:blipFill>
          <a:blip r:embed="rId2"/>
          <a:srcRect/>
          <a:stretch>
            <a:fillRect/>
          </a:stretch>
        </p:blipFill>
        <p:spPr bwMode="auto">
          <a:xfrm>
            <a:off x="10596562" y="6368255"/>
            <a:ext cx="1495425" cy="409575"/>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uFillTx/>
              </a:defRPr>
            </a:lvl1pPr>
          </a:lstStyle>
          <a:p>
            <a:r>
              <a:rPr lang="en-US">
                <a:uFillTx/>
              </a:rPr>
              <a:t>Click to edit Master title style</a:t>
            </a:r>
            <a:endParaRPr lang="en-GB">
              <a:uFillTx/>
            </a:endParaRP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uFillTx/>
              </a:defRPr>
            </a:lvl1pPr>
            <a:lvl2pPr marL="457200" indent="0">
              <a:buNone/>
              <a:defRPr sz="2000">
                <a:solidFill>
                  <a:schemeClr val="tx1">
                    <a:tint val="75000"/>
                  </a:schemeClr>
                </a:solidFill>
                <a:uFillTx/>
              </a:defRPr>
            </a:lvl2pPr>
            <a:lvl3pPr marL="914400" indent="0">
              <a:buNone/>
              <a:defRPr sz="1800">
                <a:solidFill>
                  <a:schemeClr val="tx1">
                    <a:tint val="75000"/>
                  </a:schemeClr>
                </a:solidFill>
                <a:uFillTx/>
              </a:defRPr>
            </a:lvl3pPr>
            <a:lvl4pPr marL="1371600" indent="0">
              <a:buNone/>
              <a:defRPr sz="1600">
                <a:solidFill>
                  <a:schemeClr val="tx1">
                    <a:tint val="75000"/>
                  </a:schemeClr>
                </a:solidFill>
                <a:uFillTx/>
              </a:defRPr>
            </a:lvl4pPr>
            <a:lvl5pPr marL="1828800" indent="0">
              <a:buNone/>
              <a:defRPr sz="1600">
                <a:solidFill>
                  <a:schemeClr val="tx1">
                    <a:tint val="75000"/>
                  </a:schemeClr>
                </a:solidFill>
                <a:uFillTx/>
              </a:defRPr>
            </a:lvl5pPr>
            <a:lvl6pPr marL="2286000" indent="0">
              <a:buNone/>
              <a:defRPr sz="1600">
                <a:solidFill>
                  <a:schemeClr val="tx1">
                    <a:tint val="75000"/>
                  </a:schemeClr>
                </a:solidFill>
                <a:uFillTx/>
              </a:defRPr>
            </a:lvl6pPr>
            <a:lvl7pPr marL="2743200" indent="0">
              <a:buNone/>
              <a:defRPr sz="1600">
                <a:solidFill>
                  <a:schemeClr val="tx1">
                    <a:tint val="75000"/>
                  </a:schemeClr>
                </a:solidFill>
                <a:uFillTx/>
              </a:defRPr>
            </a:lvl7pPr>
            <a:lvl8pPr marL="3200400" indent="0">
              <a:buNone/>
              <a:defRPr sz="1600">
                <a:solidFill>
                  <a:schemeClr val="tx1">
                    <a:tint val="75000"/>
                  </a:schemeClr>
                </a:solidFill>
                <a:uFillTx/>
              </a:defRPr>
            </a:lvl8pPr>
            <a:lvl9pPr marL="3657600" indent="0">
              <a:buNone/>
              <a:defRPr sz="1600">
                <a:solidFill>
                  <a:schemeClr val="tx1">
                    <a:tint val="75000"/>
                  </a:schemeClr>
                </a:solidFill>
                <a:uFillTx/>
              </a:defRPr>
            </a:lvl9pPr>
          </a:lstStyle>
          <a:p>
            <a:pPr lvl="0"/>
            <a:r>
              <a:rPr lang="en-US">
                <a:uFillTx/>
              </a:rPr>
              <a:t>Edit Master text styles</a:t>
            </a:r>
          </a:p>
        </p:txBody>
      </p:sp>
      <p:sp>
        <p:nvSpPr>
          <p:cNvPr id="4" name="Date Placeholder 3"/>
          <p:cNvSpPr>
            <a:spLocks noGrp="1"/>
          </p:cNvSpPr>
          <p:nvPr>
            <p:ph type="dt" sz="half" idx="10"/>
          </p:nvPr>
        </p:nvSpPr>
        <p:spPr/>
        <p:txBody>
          <a:bodyPr/>
          <a:lstStyle/>
          <a:p>
            <a:fld id="{EC3AD6A7-CE39-406F-82EB-91E6FA21E1F8}" type="datetimeFigureOut">
              <a:rPr lang="en-GB" smtClean="0">
                <a:uFillTx/>
              </a:rPr>
              <a:t>06/05/2020</a:t>
            </a:fld>
            <a:endParaRPr lang="en-GB">
              <a:uFillTx/>
            </a:endParaRPr>
          </a:p>
        </p:txBody>
      </p:sp>
      <p:sp>
        <p:nvSpPr>
          <p:cNvPr id="5" name="Footer Placeholder 4"/>
          <p:cNvSpPr>
            <a:spLocks noGrp="1"/>
          </p:cNvSpPr>
          <p:nvPr>
            <p:ph type="ftr" sz="quarter" idx="11"/>
          </p:nvPr>
        </p:nvSpPr>
        <p:spPr/>
        <p:txBody>
          <a:bodyPr/>
          <a:lstStyle/>
          <a:p>
            <a:endParaRPr lang="en-GB">
              <a:uFillTx/>
            </a:endParaRPr>
          </a:p>
        </p:txBody>
      </p:sp>
      <p:sp>
        <p:nvSpPr>
          <p:cNvPr id="6" name="Slide Number Placeholder 5"/>
          <p:cNvSpPr>
            <a:spLocks noGrp="1"/>
          </p:cNvSpPr>
          <p:nvPr>
            <p:ph type="sldNum" sz="quarter" idx="12"/>
          </p:nvPr>
        </p:nvSpPr>
        <p:spPr/>
        <p:txBody>
          <a:bodyPr/>
          <a:lstStyle/>
          <a:p>
            <a:fld id="{318476D3-E0E1-4BFE-8ED7-19C4CB950024}" type="slidenum">
              <a:rPr lang="en-GB" smtClean="0">
                <a:uFillTx/>
              </a:rPr>
              <a:t>‹#›</a:t>
            </a:fld>
            <a:endParaRPr lang="en-GB">
              <a:uFillTx/>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0099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bg1"/>
                </a:solidFill>
                <a:uFillTx/>
                <a:latin typeface="Arial" panose="020B0604020202020204" pitchFamily="34" charset="0"/>
                <a:cs typeface="Arial" panose="020B0604020202020204" pitchFamily="34" charset="0"/>
              </a:defRPr>
            </a:lvl1pPr>
          </a:lstStyle>
          <a:p>
            <a:r>
              <a:rPr lang="en-US" dirty="0">
                <a:uFillTx/>
              </a:rPr>
              <a:t>Click to edit Master title style</a:t>
            </a:r>
            <a:endParaRPr lang="en-GB" dirty="0">
              <a:uFillTx/>
            </a:endParaRPr>
          </a:p>
        </p:txBody>
      </p:sp>
      <p:sp>
        <p:nvSpPr>
          <p:cNvPr id="3" name="Content Placeholder 2"/>
          <p:cNvSpPr>
            <a:spLocks noGrp="1"/>
          </p:cNvSpPr>
          <p:nvPr>
            <p:ph sz="half" idx="1"/>
          </p:nvPr>
        </p:nvSpPr>
        <p:spPr>
          <a:xfrm>
            <a:off x="838200" y="1825625"/>
            <a:ext cx="5181600" cy="4351338"/>
          </a:xfrm>
        </p:spPr>
        <p:txBody>
          <a:bodyPr/>
          <a:lstStyle>
            <a:lvl1pPr>
              <a:defRPr>
                <a:solidFill>
                  <a:schemeClr val="bg1"/>
                </a:solidFill>
                <a:uFillTx/>
              </a:defRPr>
            </a:lvl1pPr>
            <a:lvl2pPr>
              <a:defRPr>
                <a:solidFill>
                  <a:schemeClr val="bg1"/>
                </a:solidFill>
                <a:uFillTx/>
              </a:defRPr>
            </a:lvl2pPr>
            <a:lvl3pPr>
              <a:defRPr>
                <a:solidFill>
                  <a:schemeClr val="bg1"/>
                </a:solidFill>
                <a:uFillTx/>
              </a:defRPr>
            </a:lvl3pPr>
            <a:lvl4pPr>
              <a:defRPr>
                <a:solidFill>
                  <a:schemeClr val="bg1"/>
                </a:solidFill>
                <a:uFillTx/>
              </a:defRPr>
            </a:lvl4pPr>
            <a:lvl5pPr>
              <a:defRPr>
                <a:solidFill>
                  <a:schemeClr val="bg1"/>
                </a:solidFill>
                <a:uFillTx/>
              </a:defRPr>
            </a:lvl5pPr>
          </a:lstStyle>
          <a:p>
            <a:pPr lvl="0"/>
            <a:r>
              <a:rPr lang="en-US" dirty="0">
                <a:uFillTx/>
              </a:rPr>
              <a:t>Edit Master text styles</a:t>
            </a:r>
          </a:p>
          <a:p>
            <a:pPr lvl="1"/>
            <a:r>
              <a:rPr lang="en-US" dirty="0">
                <a:uFillTx/>
              </a:rPr>
              <a:t>Second level</a:t>
            </a:r>
          </a:p>
          <a:p>
            <a:pPr lvl="2"/>
            <a:r>
              <a:rPr lang="en-US" dirty="0">
                <a:uFillTx/>
              </a:rPr>
              <a:t>Third level</a:t>
            </a:r>
          </a:p>
          <a:p>
            <a:pPr lvl="3"/>
            <a:r>
              <a:rPr lang="en-US" dirty="0">
                <a:uFillTx/>
              </a:rPr>
              <a:t>Fourth level</a:t>
            </a:r>
          </a:p>
          <a:p>
            <a:pPr lvl="4"/>
            <a:r>
              <a:rPr lang="en-US" dirty="0">
                <a:uFillTx/>
              </a:rPr>
              <a:t>Fifth level</a:t>
            </a:r>
            <a:endParaRPr lang="en-GB" dirty="0">
              <a:uFillTx/>
            </a:endParaRPr>
          </a:p>
        </p:txBody>
      </p:sp>
      <p:sp>
        <p:nvSpPr>
          <p:cNvPr id="4" name="Content Placeholder 3"/>
          <p:cNvSpPr>
            <a:spLocks noGrp="1"/>
          </p:cNvSpPr>
          <p:nvPr>
            <p:ph sz="half" idx="2"/>
          </p:nvPr>
        </p:nvSpPr>
        <p:spPr>
          <a:xfrm>
            <a:off x="6172200" y="1825625"/>
            <a:ext cx="5181600" cy="4351338"/>
          </a:xfrm>
        </p:spPr>
        <p:txBody>
          <a:bodyPr/>
          <a:lstStyle>
            <a:lvl1pPr>
              <a:defRPr>
                <a:solidFill>
                  <a:schemeClr val="bg1"/>
                </a:solidFill>
                <a:uFillTx/>
              </a:defRPr>
            </a:lvl1pPr>
            <a:lvl2pPr>
              <a:defRPr>
                <a:solidFill>
                  <a:schemeClr val="bg1"/>
                </a:solidFill>
                <a:uFillTx/>
              </a:defRPr>
            </a:lvl2pPr>
            <a:lvl3pPr>
              <a:defRPr>
                <a:solidFill>
                  <a:schemeClr val="bg1"/>
                </a:solidFill>
                <a:uFillTx/>
              </a:defRPr>
            </a:lvl3pPr>
            <a:lvl4pPr>
              <a:defRPr>
                <a:solidFill>
                  <a:schemeClr val="bg1"/>
                </a:solidFill>
                <a:uFillTx/>
              </a:defRPr>
            </a:lvl4pPr>
            <a:lvl5pPr>
              <a:defRPr>
                <a:solidFill>
                  <a:schemeClr val="bg1"/>
                </a:solidFill>
                <a:uFillTx/>
              </a:defRPr>
            </a:lvl5p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GB">
              <a:uFillTx/>
            </a:endParaRPr>
          </a:p>
        </p:txBody>
      </p:sp>
      <p:grpSp>
        <p:nvGrpSpPr>
          <p:cNvPr id="8" name="Group 7"/>
          <p:cNvGrpSpPr/>
          <p:nvPr userDrawn="1"/>
        </p:nvGrpSpPr>
        <p:grpSpPr>
          <a:xfrm>
            <a:off x="0" y="6288087"/>
            <a:ext cx="12192000" cy="569913"/>
            <a:chOff x="0" y="6288087"/>
            <a:chExt cx="12192000" cy="569913"/>
          </a:xfrm>
        </p:grpSpPr>
        <p:sp>
          <p:nvSpPr>
            <p:cNvPr id="9" name="Rectangle 8"/>
            <p:cNvSpPr>
              <a:spLocks/>
            </p:cNvSpPr>
            <p:nvPr userDrawn="1"/>
          </p:nvSpPr>
          <p:spPr>
            <a:xfrm>
              <a:off x="0" y="6288087"/>
              <a:ext cx="12192000" cy="569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uFillTx/>
              </a:endParaRPr>
            </a:p>
          </p:txBody>
        </p:sp>
        <p:pic>
          <p:nvPicPr>
            <p:cNvPr id="10" name="Picture 2" descr="https://lh3.googleusercontent.com/ljKLGXPsRZP9UfPRCi7l7sqe-5i5hSZX7OzFkLd5zGYSYbcVLFVIj8oenmhIiyu-i4g7kyfgoxAffQ78yjMqf67QMC5s_sKVmGmTWKp5NMN0VMIZLUiyT-Cpv_tBGM4miOrf7Hvp"/>
            <p:cNvPicPr>
              <a:picLocks noChangeAspect="1" noChangeArrowheads="1"/>
            </p:cNvPicPr>
            <p:nvPr userDrawn="1"/>
          </p:nvPicPr>
          <p:blipFill>
            <a:blip r:embed="rId2"/>
            <a:srcRect/>
            <a:stretch>
              <a:fillRect/>
            </a:stretch>
          </p:blipFill>
          <p:spPr bwMode="auto">
            <a:xfrm>
              <a:off x="10596562" y="6368255"/>
              <a:ext cx="1495425" cy="409575"/>
            </a:xfrm>
            <a:prstGeom prst="rect">
              <a:avLst/>
            </a:prstGeom>
            <a:noFill/>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uFillTx/>
              </a:rPr>
              <a:t>Click to edit Master title style</a:t>
            </a:r>
            <a:endParaRPr lang="en-GB">
              <a:uFillTx/>
            </a:endParaRP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US">
                <a:uFillTx/>
              </a:rPr>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GB">
              <a:uFillTx/>
            </a:endParaRP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US">
                <a:uFillTx/>
              </a:rPr>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GB">
              <a:uFillTx/>
            </a:endParaRPr>
          </a:p>
        </p:txBody>
      </p:sp>
      <p:sp>
        <p:nvSpPr>
          <p:cNvPr id="7" name="Date Placeholder 6"/>
          <p:cNvSpPr>
            <a:spLocks noGrp="1"/>
          </p:cNvSpPr>
          <p:nvPr>
            <p:ph type="dt" sz="half" idx="10"/>
          </p:nvPr>
        </p:nvSpPr>
        <p:spPr/>
        <p:txBody>
          <a:bodyPr/>
          <a:lstStyle/>
          <a:p>
            <a:fld id="{EC3AD6A7-CE39-406F-82EB-91E6FA21E1F8}" type="datetimeFigureOut">
              <a:rPr lang="en-GB" smtClean="0">
                <a:uFillTx/>
              </a:rPr>
              <a:t>06/05/2020</a:t>
            </a:fld>
            <a:endParaRPr lang="en-GB">
              <a:uFillTx/>
            </a:endParaRPr>
          </a:p>
        </p:txBody>
      </p:sp>
      <p:sp>
        <p:nvSpPr>
          <p:cNvPr id="8" name="Footer Placeholder 7"/>
          <p:cNvSpPr>
            <a:spLocks noGrp="1"/>
          </p:cNvSpPr>
          <p:nvPr>
            <p:ph type="ftr" sz="quarter" idx="11"/>
          </p:nvPr>
        </p:nvSpPr>
        <p:spPr/>
        <p:txBody>
          <a:bodyPr/>
          <a:lstStyle/>
          <a:p>
            <a:endParaRPr lang="en-GB">
              <a:uFillTx/>
            </a:endParaRPr>
          </a:p>
        </p:txBody>
      </p:sp>
      <p:sp>
        <p:nvSpPr>
          <p:cNvPr id="9" name="Slide Number Placeholder 8"/>
          <p:cNvSpPr>
            <a:spLocks noGrp="1"/>
          </p:cNvSpPr>
          <p:nvPr>
            <p:ph type="sldNum" sz="quarter" idx="12"/>
          </p:nvPr>
        </p:nvSpPr>
        <p:spPr/>
        <p:txBody>
          <a:bodyPr/>
          <a:lstStyle/>
          <a:p>
            <a:fld id="{318476D3-E0E1-4BFE-8ED7-19C4CB950024}" type="slidenum">
              <a:rPr lang="en-GB" smtClean="0">
                <a:uFillTx/>
              </a:rPr>
              <a:t>‹#›</a:t>
            </a:fld>
            <a:endParaRPr lang="en-GB">
              <a:uFillTx/>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uFillTx/>
              </a:rPr>
              <a:t>Click to edit Master title style</a:t>
            </a:r>
            <a:endParaRPr lang="en-GB">
              <a:uFillTx/>
            </a:endParaRPr>
          </a:p>
        </p:txBody>
      </p:sp>
      <p:sp>
        <p:nvSpPr>
          <p:cNvPr id="3" name="Date Placeholder 2"/>
          <p:cNvSpPr>
            <a:spLocks noGrp="1"/>
          </p:cNvSpPr>
          <p:nvPr>
            <p:ph type="dt" sz="half" idx="10"/>
          </p:nvPr>
        </p:nvSpPr>
        <p:spPr/>
        <p:txBody>
          <a:bodyPr/>
          <a:lstStyle/>
          <a:p>
            <a:fld id="{EC3AD6A7-CE39-406F-82EB-91E6FA21E1F8}" type="datetimeFigureOut">
              <a:rPr lang="en-GB" smtClean="0">
                <a:uFillTx/>
              </a:rPr>
              <a:t>06/05/2020</a:t>
            </a:fld>
            <a:endParaRPr lang="en-GB">
              <a:uFillTx/>
            </a:endParaRPr>
          </a:p>
        </p:txBody>
      </p:sp>
      <p:sp>
        <p:nvSpPr>
          <p:cNvPr id="4" name="Footer Placeholder 3"/>
          <p:cNvSpPr>
            <a:spLocks noGrp="1"/>
          </p:cNvSpPr>
          <p:nvPr>
            <p:ph type="ftr" sz="quarter" idx="11"/>
          </p:nvPr>
        </p:nvSpPr>
        <p:spPr/>
        <p:txBody>
          <a:bodyPr/>
          <a:lstStyle/>
          <a:p>
            <a:endParaRPr lang="en-GB">
              <a:uFillTx/>
            </a:endParaRPr>
          </a:p>
        </p:txBody>
      </p:sp>
      <p:sp>
        <p:nvSpPr>
          <p:cNvPr id="5" name="Slide Number Placeholder 4"/>
          <p:cNvSpPr>
            <a:spLocks noGrp="1"/>
          </p:cNvSpPr>
          <p:nvPr>
            <p:ph type="sldNum" sz="quarter" idx="12"/>
          </p:nvPr>
        </p:nvSpPr>
        <p:spPr/>
        <p:txBody>
          <a:bodyPr/>
          <a:lstStyle/>
          <a:p>
            <a:fld id="{318476D3-E0E1-4BFE-8ED7-19C4CB950024}" type="slidenum">
              <a:rPr lang="en-GB" smtClean="0">
                <a:uFillTx/>
              </a:rPr>
              <a:t>‹#›</a:t>
            </a:fld>
            <a:endParaRPr lang="en-GB">
              <a:uFillTx/>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3AD6A7-CE39-406F-82EB-91E6FA21E1F8}" type="datetimeFigureOut">
              <a:rPr lang="en-GB" smtClean="0">
                <a:uFillTx/>
              </a:rPr>
              <a:t>06/05/2020</a:t>
            </a:fld>
            <a:endParaRPr lang="en-GB">
              <a:uFillTx/>
            </a:endParaRPr>
          </a:p>
        </p:txBody>
      </p:sp>
      <p:sp>
        <p:nvSpPr>
          <p:cNvPr id="3" name="Footer Placeholder 2"/>
          <p:cNvSpPr>
            <a:spLocks noGrp="1"/>
          </p:cNvSpPr>
          <p:nvPr>
            <p:ph type="ftr" sz="quarter" idx="11"/>
          </p:nvPr>
        </p:nvSpPr>
        <p:spPr/>
        <p:txBody>
          <a:bodyPr/>
          <a:lstStyle/>
          <a:p>
            <a:endParaRPr lang="en-GB">
              <a:uFillTx/>
            </a:endParaRPr>
          </a:p>
        </p:txBody>
      </p:sp>
      <p:sp>
        <p:nvSpPr>
          <p:cNvPr id="4" name="Slide Number Placeholder 3"/>
          <p:cNvSpPr>
            <a:spLocks noGrp="1"/>
          </p:cNvSpPr>
          <p:nvPr>
            <p:ph type="sldNum" sz="quarter" idx="12"/>
          </p:nvPr>
        </p:nvSpPr>
        <p:spPr/>
        <p:txBody>
          <a:bodyPr/>
          <a:lstStyle/>
          <a:p>
            <a:fld id="{318476D3-E0E1-4BFE-8ED7-19C4CB950024}" type="slidenum">
              <a:rPr lang="en-GB" smtClean="0">
                <a:uFillTx/>
              </a:rPr>
              <a:t>‹#›</a:t>
            </a:fld>
            <a:endParaRPr lang="en-GB">
              <a:uFillTx/>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uFillTx/>
              </a:defRPr>
            </a:lvl1pPr>
          </a:lstStyle>
          <a:p>
            <a:r>
              <a:rPr lang="en-US">
                <a:uFillTx/>
              </a:rPr>
              <a:t>Click to edit Master title style</a:t>
            </a:r>
            <a:endParaRPr lang="en-GB">
              <a:uFillTx/>
            </a:endParaRPr>
          </a:p>
        </p:txBody>
      </p:sp>
      <p:sp>
        <p:nvSpPr>
          <p:cNvPr id="3" name="Content Placeholder 2"/>
          <p:cNvSpPr>
            <a:spLocks noGrp="1"/>
          </p:cNvSpPr>
          <p:nvPr>
            <p:ph idx="1"/>
          </p:nvPr>
        </p:nvSpPr>
        <p:spPr>
          <a:xfrm>
            <a:off x="5183188" y="987425"/>
            <a:ext cx="6172200" cy="4873625"/>
          </a:xfrm>
        </p:spPr>
        <p:txBody>
          <a:bodyPr/>
          <a:lstStyle>
            <a:lvl1pPr>
              <a:defRPr sz="3200">
                <a:uFillTx/>
              </a:defRPr>
            </a:lvl1pPr>
            <a:lvl2pPr>
              <a:defRPr sz="2800">
                <a:uFillTx/>
              </a:defRPr>
            </a:lvl2pPr>
            <a:lvl3pPr>
              <a:defRPr sz="2400">
                <a:uFillTx/>
              </a:defRPr>
            </a:lvl3pPr>
            <a:lvl4pPr>
              <a:defRPr sz="2000">
                <a:uFillTx/>
              </a:defRPr>
            </a:lvl4pPr>
            <a:lvl5pPr>
              <a:defRPr sz="2000">
                <a:uFillTx/>
              </a:defRPr>
            </a:lvl5pPr>
            <a:lvl6pPr>
              <a:defRPr sz="2000">
                <a:uFillTx/>
              </a:defRPr>
            </a:lvl6pPr>
            <a:lvl7pPr>
              <a:defRPr sz="2000">
                <a:uFillTx/>
              </a:defRPr>
            </a:lvl7pPr>
            <a:lvl8pPr>
              <a:defRPr sz="2000">
                <a:uFillTx/>
              </a:defRPr>
            </a:lvl8pPr>
            <a:lvl9pPr>
              <a:defRPr sz="2000">
                <a:uFillTx/>
              </a:defRPr>
            </a:lvl9p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GB">
              <a:uFillTx/>
            </a:endParaRP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uFillTx/>
              </a:defRPr>
            </a:lvl1pPr>
            <a:lvl2pPr marL="457200" indent="0">
              <a:buNone/>
              <a:defRPr sz="1400">
                <a:uFillTx/>
              </a:defRPr>
            </a:lvl2pPr>
            <a:lvl3pPr marL="914400" indent="0">
              <a:buNone/>
              <a:defRPr sz="1200">
                <a:uFillTx/>
              </a:defRPr>
            </a:lvl3pPr>
            <a:lvl4pPr marL="1371600" indent="0">
              <a:buNone/>
              <a:defRPr sz="1000">
                <a:uFillTx/>
              </a:defRPr>
            </a:lvl4pPr>
            <a:lvl5pPr marL="1828800" indent="0">
              <a:buNone/>
              <a:defRPr sz="1000">
                <a:uFillTx/>
              </a:defRPr>
            </a:lvl5pPr>
            <a:lvl6pPr marL="2286000" indent="0">
              <a:buNone/>
              <a:defRPr sz="1000">
                <a:uFillTx/>
              </a:defRPr>
            </a:lvl6pPr>
            <a:lvl7pPr marL="2743200" indent="0">
              <a:buNone/>
              <a:defRPr sz="1000">
                <a:uFillTx/>
              </a:defRPr>
            </a:lvl7pPr>
            <a:lvl8pPr marL="3200400" indent="0">
              <a:buNone/>
              <a:defRPr sz="1000">
                <a:uFillTx/>
              </a:defRPr>
            </a:lvl8pPr>
            <a:lvl9pPr marL="3657600" indent="0">
              <a:buNone/>
              <a:defRPr sz="1000">
                <a:uFillTx/>
              </a:defRPr>
            </a:lvl9pPr>
          </a:lstStyle>
          <a:p>
            <a:pPr lvl="0"/>
            <a:r>
              <a:rPr lang="en-US">
                <a:uFillTx/>
              </a:rPr>
              <a:t>Edit Master text styles</a:t>
            </a:r>
          </a:p>
        </p:txBody>
      </p:sp>
      <p:sp>
        <p:nvSpPr>
          <p:cNvPr id="5" name="Date Placeholder 4"/>
          <p:cNvSpPr>
            <a:spLocks noGrp="1"/>
          </p:cNvSpPr>
          <p:nvPr>
            <p:ph type="dt" sz="half" idx="10"/>
          </p:nvPr>
        </p:nvSpPr>
        <p:spPr/>
        <p:txBody>
          <a:bodyPr/>
          <a:lstStyle/>
          <a:p>
            <a:fld id="{EC3AD6A7-CE39-406F-82EB-91E6FA21E1F8}" type="datetimeFigureOut">
              <a:rPr lang="en-GB" smtClean="0">
                <a:uFillTx/>
              </a:rPr>
              <a:t>06/05/2020</a:t>
            </a:fld>
            <a:endParaRPr lang="en-GB">
              <a:uFillTx/>
            </a:endParaRPr>
          </a:p>
        </p:txBody>
      </p:sp>
      <p:sp>
        <p:nvSpPr>
          <p:cNvPr id="6" name="Footer Placeholder 5"/>
          <p:cNvSpPr>
            <a:spLocks noGrp="1"/>
          </p:cNvSpPr>
          <p:nvPr>
            <p:ph type="ftr" sz="quarter" idx="11"/>
          </p:nvPr>
        </p:nvSpPr>
        <p:spPr/>
        <p:txBody>
          <a:bodyPr/>
          <a:lstStyle/>
          <a:p>
            <a:endParaRPr lang="en-GB">
              <a:uFillTx/>
            </a:endParaRPr>
          </a:p>
        </p:txBody>
      </p:sp>
      <p:sp>
        <p:nvSpPr>
          <p:cNvPr id="7" name="Slide Number Placeholder 6"/>
          <p:cNvSpPr>
            <a:spLocks noGrp="1"/>
          </p:cNvSpPr>
          <p:nvPr>
            <p:ph type="sldNum" sz="quarter" idx="12"/>
          </p:nvPr>
        </p:nvSpPr>
        <p:spPr/>
        <p:txBody>
          <a:bodyPr/>
          <a:lstStyle/>
          <a:p>
            <a:fld id="{318476D3-E0E1-4BFE-8ED7-19C4CB950024}" type="slidenum">
              <a:rPr lang="en-GB" smtClean="0">
                <a:uFillTx/>
              </a:rPr>
              <a:t>‹#›</a:t>
            </a:fld>
            <a:endParaRPr lang="en-GB">
              <a:uFillTx/>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uFillTx/>
              </a:defRPr>
            </a:lvl1pPr>
          </a:lstStyle>
          <a:p>
            <a:r>
              <a:rPr lang="en-US">
                <a:uFillTx/>
              </a:rPr>
              <a:t>Click to edit Master title style</a:t>
            </a:r>
            <a:endParaRPr lang="en-GB">
              <a:uFillTx/>
            </a:endParaRP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uFillTx/>
              </a:defRPr>
            </a:lvl1pPr>
            <a:lvl2pPr marL="457200" indent="0">
              <a:buNone/>
              <a:defRPr sz="2800">
                <a:uFillTx/>
              </a:defRPr>
            </a:lvl2pPr>
            <a:lvl3pPr marL="914400" indent="0">
              <a:buNone/>
              <a:defRPr sz="2400">
                <a:uFillTx/>
              </a:defRPr>
            </a:lvl3pPr>
            <a:lvl4pPr marL="1371600" indent="0">
              <a:buNone/>
              <a:defRPr sz="2000">
                <a:uFillTx/>
              </a:defRPr>
            </a:lvl4pPr>
            <a:lvl5pPr marL="1828800" indent="0">
              <a:buNone/>
              <a:defRPr sz="2000">
                <a:uFillTx/>
              </a:defRPr>
            </a:lvl5pPr>
            <a:lvl6pPr marL="2286000" indent="0">
              <a:buNone/>
              <a:defRPr sz="2000">
                <a:uFillTx/>
              </a:defRPr>
            </a:lvl6pPr>
            <a:lvl7pPr marL="2743200" indent="0">
              <a:buNone/>
              <a:defRPr sz="2000">
                <a:uFillTx/>
              </a:defRPr>
            </a:lvl7pPr>
            <a:lvl8pPr marL="3200400" indent="0">
              <a:buNone/>
              <a:defRPr sz="2000">
                <a:uFillTx/>
              </a:defRPr>
            </a:lvl8pPr>
            <a:lvl9pPr marL="3657600" indent="0">
              <a:buNone/>
              <a:defRPr sz="2000">
                <a:uFillTx/>
              </a:defRPr>
            </a:lvl9pPr>
          </a:lstStyle>
          <a:p>
            <a:endParaRPr lang="en-GB">
              <a:uFillTx/>
            </a:endParaRP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uFillTx/>
              </a:defRPr>
            </a:lvl1pPr>
            <a:lvl2pPr marL="457200" indent="0">
              <a:buNone/>
              <a:defRPr sz="1400">
                <a:uFillTx/>
              </a:defRPr>
            </a:lvl2pPr>
            <a:lvl3pPr marL="914400" indent="0">
              <a:buNone/>
              <a:defRPr sz="1200">
                <a:uFillTx/>
              </a:defRPr>
            </a:lvl3pPr>
            <a:lvl4pPr marL="1371600" indent="0">
              <a:buNone/>
              <a:defRPr sz="1000">
                <a:uFillTx/>
              </a:defRPr>
            </a:lvl4pPr>
            <a:lvl5pPr marL="1828800" indent="0">
              <a:buNone/>
              <a:defRPr sz="1000">
                <a:uFillTx/>
              </a:defRPr>
            </a:lvl5pPr>
            <a:lvl6pPr marL="2286000" indent="0">
              <a:buNone/>
              <a:defRPr sz="1000">
                <a:uFillTx/>
              </a:defRPr>
            </a:lvl6pPr>
            <a:lvl7pPr marL="2743200" indent="0">
              <a:buNone/>
              <a:defRPr sz="1000">
                <a:uFillTx/>
              </a:defRPr>
            </a:lvl7pPr>
            <a:lvl8pPr marL="3200400" indent="0">
              <a:buNone/>
              <a:defRPr sz="1000">
                <a:uFillTx/>
              </a:defRPr>
            </a:lvl8pPr>
            <a:lvl9pPr marL="3657600" indent="0">
              <a:buNone/>
              <a:defRPr sz="1000">
                <a:uFillTx/>
              </a:defRPr>
            </a:lvl9pPr>
          </a:lstStyle>
          <a:p>
            <a:pPr lvl="0"/>
            <a:r>
              <a:rPr lang="en-US">
                <a:uFillTx/>
              </a:rPr>
              <a:t>Edit Master text styles</a:t>
            </a:r>
          </a:p>
        </p:txBody>
      </p:sp>
      <p:sp>
        <p:nvSpPr>
          <p:cNvPr id="5" name="Date Placeholder 4"/>
          <p:cNvSpPr>
            <a:spLocks noGrp="1"/>
          </p:cNvSpPr>
          <p:nvPr>
            <p:ph type="dt" sz="half" idx="10"/>
          </p:nvPr>
        </p:nvSpPr>
        <p:spPr/>
        <p:txBody>
          <a:bodyPr/>
          <a:lstStyle/>
          <a:p>
            <a:fld id="{EC3AD6A7-CE39-406F-82EB-91E6FA21E1F8}" type="datetimeFigureOut">
              <a:rPr lang="en-GB" smtClean="0">
                <a:uFillTx/>
              </a:rPr>
              <a:t>06/05/2020</a:t>
            </a:fld>
            <a:endParaRPr lang="en-GB">
              <a:uFillTx/>
            </a:endParaRPr>
          </a:p>
        </p:txBody>
      </p:sp>
      <p:sp>
        <p:nvSpPr>
          <p:cNvPr id="6" name="Footer Placeholder 5"/>
          <p:cNvSpPr>
            <a:spLocks noGrp="1"/>
          </p:cNvSpPr>
          <p:nvPr>
            <p:ph type="ftr" sz="quarter" idx="11"/>
          </p:nvPr>
        </p:nvSpPr>
        <p:spPr/>
        <p:txBody>
          <a:bodyPr/>
          <a:lstStyle/>
          <a:p>
            <a:endParaRPr lang="en-GB">
              <a:uFillTx/>
            </a:endParaRPr>
          </a:p>
        </p:txBody>
      </p:sp>
      <p:sp>
        <p:nvSpPr>
          <p:cNvPr id="7" name="Slide Number Placeholder 6"/>
          <p:cNvSpPr>
            <a:spLocks noGrp="1"/>
          </p:cNvSpPr>
          <p:nvPr>
            <p:ph type="sldNum" sz="quarter" idx="12"/>
          </p:nvPr>
        </p:nvSpPr>
        <p:spPr/>
        <p:txBody>
          <a:bodyPr/>
          <a:lstStyle/>
          <a:p>
            <a:fld id="{318476D3-E0E1-4BFE-8ED7-19C4CB950024}" type="slidenum">
              <a:rPr lang="en-GB" smtClean="0">
                <a:uFillTx/>
              </a:rPr>
              <a:t>‹#›</a:t>
            </a:fld>
            <a:endParaRPr lang="en-GB">
              <a:uFillTx/>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uFillTx/>
              </a:rPr>
              <a:t>Click to edit Master title style</a:t>
            </a:r>
            <a:endParaRPr lang="en-GB">
              <a:uFillTx/>
            </a:endParaRPr>
          </a:p>
        </p:txBody>
      </p:sp>
      <p:sp>
        <p:nvSpPr>
          <p:cNvPr id="3" name="Vertical Text Placeholder 2"/>
          <p:cNvSpPr>
            <a:spLocks noGrp="1"/>
          </p:cNvSpPr>
          <p:nvPr>
            <p:ph type="body" orient="vert" idx="1"/>
          </p:nvPr>
        </p:nvSpPr>
        <p:spPr/>
        <p:txBody>
          <a:bodyPr vert="eaVert"/>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GB">
              <a:uFillTx/>
            </a:endParaRPr>
          </a:p>
        </p:txBody>
      </p:sp>
      <p:sp>
        <p:nvSpPr>
          <p:cNvPr id="4" name="Date Placeholder 3"/>
          <p:cNvSpPr>
            <a:spLocks noGrp="1"/>
          </p:cNvSpPr>
          <p:nvPr>
            <p:ph type="dt" sz="half" idx="10"/>
          </p:nvPr>
        </p:nvSpPr>
        <p:spPr/>
        <p:txBody>
          <a:bodyPr/>
          <a:lstStyle/>
          <a:p>
            <a:fld id="{EC3AD6A7-CE39-406F-82EB-91E6FA21E1F8}" type="datetimeFigureOut">
              <a:rPr lang="en-GB" smtClean="0">
                <a:uFillTx/>
              </a:rPr>
              <a:t>06/05/2020</a:t>
            </a:fld>
            <a:endParaRPr lang="en-GB">
              <a:uFillTx/>
            </a:endParaRPr>
          </a:p>
        </p:txBody>
      </p:sp>
      <p:sp>
        <p:nvSpPr>
          <p:cNvPr id="5" name="Footer Placeholder 4"/>
          <p:cNvSpPr>
            <a:spLocks noGrp="1"/>
          </p:cNvSpPr>
          <p:nvPr>
            <p:ph type="ftr" sz="quarter" idx="11"/>
          </p:nvPr>
        </p:nvSpPr>
        <p:spPr/>
        <p:txBody>
          <a:bodyPr/>
          <a:lstStyle/>
          <a:p>
            <a:endParaRPr lang="en-GB">
              <a:uFillTx/>
            </a:endParaRPr>
          </a:p>
        </p:txBody>
      </p:sp>
      <p:sp>
        <p:nvSpPr>
          <p:cNvPr id="6" name="Slide Number Placeholder 5"/>
          <p:cNvSpPr>
            <a:spLocks noGrp="1"/>
          </p:cNvSpPr>
          <p:nvPr>
            <p:ph type="sldNum" sz="quarter" idx="12"/>
          </p:nvPr>
        </p:nvSpPr>
        <p:spPr/>
        <p:txBody>
          <a:bodyPr/>
          <a:lstStyle/>
          <a:p>
            <a:fld id="{318476D3-E0E1-4BFE-8ED7-19C4CB950024}" type="slidenum">
              <a:rPr lang="en-GB" smtClean="0">
                <a:uFillTx/>
              </a:rPr>
              <a:t>‹#›</a:t>
            </a:fld>
            <a:endParaRPr lang="en-GB">
              <a:uFillTx/>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uFillTx/>
              </a:rPr>
              <a:t>Click to edit Master title style</a:t>
            </a:r>
            <a:endParaRPr lang="en-GB">
              <a:uFillTx/>
            </a:endParaRP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GB">
              <a:uFillTx/>
            </a:endParaRPr>
          </a:p>
        </p:txBody>
      </p:sp>
      <p:sp>
        <p:nvSpPr>
          <p:cNvPr id="4" name="Date Placeholder 3"/>
          <p:cNvSpPr>
            <a:spLocks noGrp="1"/>
          </p:cNvSpPr>
          <p:nvPr>
            <p:ph type="dt" sz="half" idx="10"/>
          </p:nvPr>
        </p:nvSpPr>
        <p:spPr/>
        <p:txBody>
          <a:bodyPr/>
          <a:lstStyle/>
          <a:p>
            <a:fld id="{EC3AD6A7-CE39-406F-82EB-91E6FA21E1F8}" type="datetimeFigureOut">
              <a:rPr lang="en-GB" smtClean="0">
                <a:uFillTx/>
              </a:rPr>
              <a:t>06/05/2020</a:t>
            </a:fld>
            <a:endParaRPr lang="en-GB">
              <a:uFillTx/>
            </a:endParaRPr>
          </a:p>
        </p:txBody>
      </p:sp>
      <p:sp>
        <p:nvSpPr>
          <p:cNvPr id="5" name="Footer Placeholder 4"/>
          <p:cNvSpPr>
            <a:spLocks noGrp="1"/>
          </p:cNvSpPr>
          <p:nvPr>
            <p:ph type="ftr" sz="quarter" idx="11"/>
          </p:nvPr>
        </p:nvSpPr>
        <p:spPr/>
        <p:txBody>
          <a:bodyPr/>
          <a:lstStyle/>
          <a:p>
            <a:endParaRPr lang="en-GB">
              <a:uFillTx/>
            </a:endParaRPr>
          </a:p>
        </p:txBody>
      </p:sp>
      <p:sp>
        <p:nvSpPr>
          <p:cNvPr id="6" name="Slide Number Placeholder 5"/>
          <p:cNvSpPr>
            <a:spLocks noGrp="1"/>
          </p:cNvSpPr>
          <p:nvPr>
            <p:ph type="sldNum" sz="quarter" idx="12"/>
          </p:nvPr>
        </p:nvSpPr>
        <p:spPr/>
        <p:txBody>
          <a:bodyPr/>
          <a:lstStyle/>
          <a:p>
            <a:fld id="{318476D3-E0E1-4BFE-8ED7-19C4CB950024}" type="slidenum">
              <a:rPr lang="en-GB" smtClean="0">
                <a:uFillTx/>
              </a:rPr>
              <a:t>‹#›</a:t>
            </a:fld>
            <a:endParaRPr lang="en-GB">
              <a:uFillTx/>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99C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866775"/>
          </a:xfrm>
          <a:prstGeom prst="rect">
            <a:avLst/>
          </a:prstGeom>
        </p:spPr>
        <p:txBody>
          <a:bodyPr vert="horz" lIns="91440" tIns="45720" rIns="91440" bIns="45720" rtlCol="0" anchor="ctr">
            <a:normAutofit/>
          </a:bodyPr>
          <a:lstStyle/>
          <a:p>
            <a:r>
              <a:rPr lang="en-US" dirty="0">
                <a:uFillTx/>
              </a:rPr>
              <a:t>Click to edit Master title style</a:t>
            </a:r>
            <a:endParaRPr lang="en-GB" dirty="0">
              <a:uFillTx/>
            </a:endParaRPr>
          </a:p>
        </p:txBody>
      </p:sp>
      <p:sp>
        <p:nvSpPr>
          <p:cNvPr id="3" name="Text Placeholder 2"/>
          <p:cNvSpPr>
            <a:spLocks noGrp="1"/>
          </p:cNvSpPr>
          <p:nvPr>
            <p:ph type="body" idx="1"/>
          </p:nvPr>
        </p:nvSpPr>
        <p:spPr>
          <a:xfrm>
            <a:off x="838200" y="1431925"/>
            <a:ext cx="10515600" cy="4351338"/>
          </a:xfrm>
          <a:prstGeom prst="rect">
            <a:avLst/>
          </a:prstGeom>
        </p:spPr>
        <p:txBody>
          <a:bodyPr vert="horz" lIns="91440" tIns="45720" rIns="91440" bIns="45720" rtlCol="0">
            <a:normAutofit/>
          </a:bodyPr>
          <a:lstStyle/>
          <a:p>
            <a:pPr lvl="0"/>
            <a:r>
              <a:rPr lang="en-US" dirty="0">
                <a:uFillTx/>
              </a:rPr>
              <a:t>Edit Master text styles</a:t>
            </a:r>
          </a:p>
          <a:p>
            <a:pPr lvl="1"/>
            <a:r>
              <a:rPr lang="en-US" dirty="0">
                <a:uFillTx/>
              </a:rPr>
              <a:t>Second level</a:t>
            </a:r>
          </a:p>
          <a:p>
            <a:pPr lvl="2"/>
            <a:r>
              <a:rPr lang="en-US" dirty="0">
                <a:uFillTx/>
              </a:rPr>
              <a:t>Third level</a:t>
            </a:r>
          </a:p>
          <a:p>
            <a:pPr lvl="3"/>
            <a:r>
              <a:rPr lang="en-US" dirty="0">
                <a:uFillTx/>
              </a:rPr>
              <a:t>Fourth level</a:t>
            </a:r>
          </a:p>
          <a:p>
            <a:pPr lvl="4"/>
            <a:r>
              <a:rPr lang="en-US" dirty="0">
                <a:uFillTx/>
              </a:rPr>
              <a:t>Fifth level</a:t>
            </a:r>
            <a:endParaRPr lang="en-GB" dirty="0">
              <a:uFillTx/>
            </a:endParaRP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uFillTx/>
              </a:defRPr>
            </a:lvl1pPr>
          </a:lstStyle>
          <a:p>
            <a:fld id="{EC3AD6A7-CE39-406F-82EB-91E6FA21E1F8}" type="datetimeFigureOut">
              <a:rPr lang="en-GB" smtClean="0">
                <a:uFillTx/>
              </a:rPr>
              <a:t>06/05/2020</a:t>
            </a:fld>
            <a:endParaRPr lang="en-GB">
              <a:uFillTx/>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uFillTx/>
              </a:defRPr>
            </a:lvl1pPr>
          </a:lstStyle>
          <a:p>
            <a:endParaRPr lang="en-GB">
              <a:uFillTx/>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uFillTx/>
              </a:defRPr>
            </a:lvl1pPr>
          </a:lstStyle>
          <a:p>
            <a:fld id="{318476D3-E0E1-4BFE-8ED7-19C4CB950024}" type="slidenum">
              <a:rPr lang="en-GB" smtClean="0">
                <a:uFillTx/>
              </a:rPr>
              <a:t>‹#›</a:t>
            </a:fld>
            <a:endParaRPr lang="en-GB">
              <a:uFillTx/>
            </a:endParaRPr>
          </a:p>
        </p:txBody>
      </p:sp>
      <p:grpSp>
        <p:nvGrpSpPr>
          <p:cNvPr id="7" name="Group 6">
            <a:extLst>
              <a:ext uri="{FF2B5EF4-FFF2-40B4-BE49-F238E27FC236}">
                <a16:creationId xmlns:a16="http://schemas.microsoft.com/office/drawing/2014/main" id="{E09FA9AD-2DE0-4276-B03F-722EEA03E2B9}"/>
              </a:ext>
            </a:extLst>
          </p:cNvPr>
          <p:cNvGrpSpPr/>
          <p:nvPr userDrawn="1"/>
        </p:nvGrpSpPr>
        <p:grpSpPr>
          <a:xfrm>
            <a:off x="0" y="6288087"/>
            <a:ext cx="12192000" cy="569913"/>
            <a:chOff x="0" y="6288087"/>
            <a:chExt cx="12192000" cy="569913"/>
          </a:xfrm>
        </p:grpSpPr>
        <p:sp>
          <p:nvSpPr>
            <p:cNvPr id="8" name="Rectangle 7">
              <a:extLst>
                <a:ext uri="{FF2B5EF4-FFF2-40B4-BE49-F238E27FC236}">
                  <a16:creationId xmlns:a16="http://schemas.microsoft.com/office/drawing/2014/main" id="{B995C2E3-BB9C-4E98-B7F3-1B25088CA234}"/>
                </a:ext>
              </a:extLst>
            </p:cNvPr>
            <p:cNvSpPr>
              <a:spLocks/>
            </p:cNvSpPr>
            <p:nvPr userDrawn="1"/>
          </p:nvSpPr>
          <p:spPr>
            <a:xfrm>
              <a:off x="0" y="6288087"/>
              <a:ext cx="12192000" cy="569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uFillTx/>
              </a:endParaRPr>
            </a:p>
          </p:txBody>
        </p:sp>
        <p:pic>
          <p:nvPicPr>
            <p:cNvPr id="9" name="Picture 2" descr="https://lh3.googleusercontent.com/ljKLGXPsRZP9UfPRCi7l7sqe-5i5hSZX7OzFkLd5zGYSYbcVLFVIj8oenmhIiyu-i4g7kyfgoxAffQ78yjMqf67QMC5s_sKVmGmTWKp5NMN0VMIZLUiyT-Cpv_tBGM4miOrf7Hvp">
              <a:extLst>
                <a:ext uri="{FF2B5EF4-FFF2-40B4-BE49-F238E27FC236}">
                  <a16:creationId xmlns:a16="http://schemas.microsoft.com/office/drawing/2014/main" id="{8A68ED6B-6492-40CF-A168-93369C3D9552}"/>
                </a:ext>
              </a:extLst>
            </p:cNvPr>
            <p:cNvPicPr>
              <a:picLocks noChangeAspect="1" noChangeArrowheads="1"/>
            </p:cNvPicPr>
            <p:nvPr userDrawn="1"/>
          </p:nvPicPr>
          <p:blipFill>
            <a:blip r:embed="rId13"/>
            <a:srcRect/>
            <a:stretch>
              <a:fillRect/>
            </a:stretch>
          </p:blipFill>
          <p:spPr bwMode="auto">
            <a:xfrm>
              <a:off x="10596562" y="6368255"/>
              <a:ext cx="1495425" cy="409575"/>
            </a:xfrm>
            <a:prstGeom prst="rect">
              <a:avLst/>
            </a:prstGeom>
            <a:noFill/>
          </p:spPr>
        </p:pic>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b="1" kern="1200">
          <a:solidFill>
            <a:schemeClr val="bg1"/>
          </a:solidFill>
          <a:uFillTx/>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uFillTx/>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uFillTx/>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uFillTx/>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uFillTx/>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9pPr>
    </p:bodyStyle>
    <p:otherStyle>
      <a:defPPr>
        <a:defRPr lang="en-US">
          <a:uFillTx/>
        </a:defRPr>
      </a:defPPr>
      <a:lvl1pPr marL="0" algn="l" defTabSz="914400" rtl="0" eaLnBrk="1" latinLnBrk="0" hangingPunct="1">
        <a:defRPr sz="1800" kern="1200">
          <a:solidFill>
            <a:schemeClr val="tx1"/>
          </a:solidFill>
          <a:uFillTx/>
          <a:latin typeface="+mn-lt"/>
          <a:ea typeface="+mn-ea"/>
          <a:cs typeface="+mn-cs"/>
        </a:defRPr>
      </a:lvl1pPr>
      <a:lvl2pPr marL="457200" algn="l" defTabSz="914400" rtl="0" eaLnBrk="1" latinLnBrk="0" hangingPunct="1">
        <a:defRPr sz="1800" kern="1200">
          <a:solidFill>
            <a:schemeClr val="tx1"/>
          </a:solidFill>
          <a:uFillTx/>
          <a:latin typeface="+mn-lt"/>
          <a:ea typeface="+mn-ea"/>
          <a:cs typeface="+mn-cs"/>
        </a:defRPr>
      </a:lvl2pPr>
      <a:lvl3pPr marL="914400" algn="l" defTabSz="914400" rtl="0" eaLnBrk="1" latinLnBrk="0" hangingPunct="1">
        <a:defRPr sz="1800" kern="1200">
          <a:solidFill>
            <a:schemeClr val="tx1"/>
          </a:solidFill>
          <a:uFillTx/>
          <a:latin typeface="+mn-lt"/>
          <a:ea typeface="+mn-ea"/>
          <a:cs typeface="+mn-cs"/>
        </a:defRPr>
      </a:lvl3pPr>
      <a:lvl4pPr marL="1371600" algn="l" defTabSz="914400" rtl="0" eaLnBrk="1" latinLnBrk="0" hangingPunct="1">
        <a:defRPr sz="1800" kern="1200">
          <a:solidFill>
            <a:schemeClr val="tx1"/>
          </a:solidFill>
          <a:uFillTx/>
          <a:latin typeface="+mn-lt"/>
          <a:ea typeface="+mn-ea"/>
          <a:cs typeface="+mn-cs"/>
        </a:defRPr>
      </a:lvl4pPr>
      <a:lvl5pPr marL="1828800" algn="l" defTabSz="914400" rtl="0" eaLnBrk="1" latinLnBrk="0" hangingPunct="1">
        <a:defRPr sz="1800" kern="1200">
          <a:solidFill>
            <a:schemeClr val="tx1"/>
          </a:solidFill>
          <a:uFillTx/>
          <a:latin typeface="+mn-lt"/>
          <a:ea typeface="+mn-ea"/>
          <a:cs typeface="+mn-cs"/>
        </a:defRPr>
      </a:lvl5pPr>
      <a:lvl6pPr marL="2286000" algn="l" defTabSz="914400" rtl="0" eaLnBrk="1" latinLnBrk="0" hangingPunct="1">
        <a:defRPr sz="1800" kern="1200">
          <a:solidFill>
            <a:schemeClr val="tx1"/>
          </a:solidFill>
          <a:uFillTx/>
          <a:latin typeface="+mn-lt"/>
          <a:ea typeface="+mn-ea"/>
          <a:cs typeface="+mn-cs"/>
        </a:defRPr>
      </a:lvl6pPr>
      <a:lvl7pPr marL="2743200" algn="l" defTabSz="914400" rtl="0" eaLnBrk="1" latinLnBrk="0" hangingPunct="1">
        <a:defRPr sz="1800" kern="1200">
          <a:solidFill>
            <a:schemeClr val="tx1"/>
          </a:solidFill>
          <a:uFillTx/>
          <a:latin typeface="+mn-lt"/>
          <a:ea typeface="+mn-ea"/>
          <a:cs typeface="+mn-cs"/>
        </a:defRPr>
      </a:lvl7pPr>
      <a:lvl8pPr marL="3200400" algn="l" defTabSz="914400" rtl="0" eaLnBrk="1" latinLnBrk="0" hangingPunct="1">
        <a:defRPr sz="1800" kern="1200">
          <a:solidFill>
            <a:schemeClr val="tx1"/>
          </a:solidFill>
          <a:uFillTx/>
          <a:latin typeface="+mn-lt"/>
          <a:ea typeface="+mn-ea"/>
          <a:cs typeface="+mn-cs"/>
        </a:defRPr>
      </a:lvl8pPr>
      <a:lvl9pPr marL="3657600" algn="l" defTabSz="914400" rtl="0" eaLnBrk="1" latinLnBrk="0" hangingPunct="1">
        <a:defRPr sz="1800" kern="1200">
          <a:solidFill>
            <a:schemeClr val="tx1"/>
          </a:solidFill>
          <a:uFillTx/>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597">
          <p15:clr>
            <a:srgbClr val="F26B43"/>
          </p15:clr>
        </p15:guide>
        <p15:guide id="3" orient="horz" pos="2160">
          <p15:clr>
            <a:srgbClr val="F26B43"/>
          </p15:clr>
        </p15:guide>
        <p15:guide id="4" orient="horz" pos="640">
          <p15:clr>
            <a:srgbClr val="F26B43"/>
          </p15:clr>
        </p15:guide>
        <p15:guide id="5" orient="horz" pos="935">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6.jpg"/></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0074" y="791068"/>
            <a:ext cx="9144000" cy="862013"/>
          </a:xfrm>
        </p:spPr>
        <p:txBody>
          <a:bodyPr>
            <a:normAutofit/>
          </a:bodyPr>
          <a:lstStyle/>
          <a:p>
            <a:r>
              <a:rPr lang="en-GB" sz="4000" dirty="0"/>
              <a:t>Jubilee Connects</a:t>
            </a:r>
            <a:endParaRPr lang="en-GB" sz="4000" dirty="0">
              <a:uFillTx/>
            </a:endParaRPr>
          </a:p>
        </p:txBody>
      </p:sp>
      <p:sp>
        <p:nvSpPr>
          <p:cNvPr id="3" name="Subtitle 2"/>
          <p:cNvSpPr>
            <a:spLocks noGrp="1"/>
          </p:cNvSpPr>
          <p:nvPr>
            <p:ph type="subTitle" idx="1"/>
          </p:nvPr>
        </p:nvSpPr>
        <p:spPr>
          <a:xfrm>
            <a:off x="730074" y="1745156"/>
            <a:ext cx="4912841" cy="4086684"/>
          </a:xfrm>
        </p:spPr>
        <p:txBody>
          <a:bodyPr>
            <a:normAutofit lnSpcReduction="10000"/>
          </a:bodyPr>
          <a:lstStyle/>
          <a:p>
            <a:pPr>
              <a:lnSpc>
                <a:spcPct val="124000"/>
              </a:lnSpc>
            </a:pPr>
            <a:r>
              <a:rPr lang="en-GB" dirty="0">
                <a:uFillTx/>
              </a:rPr>
              <a:t>Welcome to our virtual </a:t>
            </a:r>
            <a:br>
              <a:rPr lang="en-GB" dirty="0">
                <a:uFillTx/>
              </a:rPr>
            </a:br>
            <a:r>
              <a:rPr lang="en-GB" dirty="0">
                <a:uFillTx/>
              </a:rPr>
              <a:t>Sunday gathering!</a:t>
            </a:r>
          </a:p>
          <a:p>
            <a:pPr>
              <a:lnSpc>
                <a:spcPct val="124000"/>
              </a:lnSpc>
            </a:pPr>
            <a:endParaRPr lang="en-GB" dirty="0">
              <a:uFillTx/>
            </a:endParaRPr>
          </a:p>
          <a:p>
            <a:pPr>
              <a:lnSpc>
                <a:spcPct val="124000"/>
              </a:lnSpc>
            </a:pPr>
            <a:r>
              <a:rPr lang="en-GB" sz="1600" b="1" dirty="0"/>
              <a:t>Enjoy the worship!</a:t>
            </a:r>
          </a:p>
          <a:p>
            <a:pPr>
              <a:lnSpc>
                <a:spcPct val="124000"/>
              </a:lnSpc>
            </a:pPr>
            <a:r>
              <a:rPr lang="en-GB" sz="1600" b="1" dirty="0">
                <a:uFillTx/>
              </a:rPr>
              <a:t>We</a:t>
            </a:r>
            <a:r>
              <a:rPr lang="en-GB" sz="1600" b="1" dirty="0"/>
              <a:t>’ll be starting shortly after 1030</a:t>
            </a:r>
          </a:p>
          <a:p>
            <a:pPr>
              <a:lnSpc>
                <a:spcPct val="124000"/>
              </a:lnSpc>
            </a:pPr>
            <a:r>
              <a:rPr lang="en-GB" sz="1600" b="1" dirty="0">
                <a:uFillTx/>
              </a:rPr>
              <a:t>Switch on your video so we can see you!</a:t>
            </a:r>
          </a:p>
          <a:p>
            <a:pPr>
              <a:lnSpc>
                <a:spcPct val="124000"/>
              </a:lnSpc>
            </a:pPr>
            <a:r>
              <a:rPr lang="en-GB" sz="1600" b="1" dirty="0">
                <a:uFillTx/>
              </a:rPr>
              <a:t>Please use a recognisable name onscreen.</a:t>
            </a:r>
          </a:p>
          <a:p>
            <a:pPr>
              <a:lnSpc>
                <a:spcPct val="124000"/>
              </a:lnSpc>
            </a:pPr>
            <a:endParaRPr lang="en-GB" sz="1600" b="1" dirty="0"/>
          </a:p>
          <a:p>
            <a:pPr>
              <a:lnSpc>
                <a:spcPct val="124000"/>
              </a:lnSpc>
            </a:pPr>
            <a:r>
              <a:rPr lang="en-GB" sz="1300" b="1" dirty="0">
                <a:uFillTx/>
              </a:rPr>
              <a:t>You can send us all a message in th</a:t>
            </a:r>
            <a:r>
              <a:rPr lang="en-GB" sz="1300" b="1" dirty="0"/>
              <a:t>e Chat window in Zoom but we’ve muted your voices to save background noise!</a:t>
            </a:r>
            <a:endParaRPr lang="en-GB" sz="1500" b="1" dirty="0">
              <a:uFillTx/>
            </a:endParaRPr>
          </a:p>
        </p:txBody>
      </p:sp>
      <p:pic>
        <p:nvPicPr>
          <p:cNvPr id="1026" name="Picture 2">
            <a:extLst>
              <a:ext uri="{FF2B5EF4-FFF2-40B4-BE49-F238E27FC236}">
                <a16:creationId xmlns:a16="http://schemas.microsoft.com/office/drawing/2014/main" id="{8A227096-B2BE-40CB-AA39-98686660E7A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36868"/>
          <a:stretch/>
        </p:blipFill>
        <p:spPr bwMode="auto">
          <a:xfrm>
            <a:off x="6096000" y="0"/>
            <a:ext cx="6096000" cy="6284068"/>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E26EB-6C11-47F5-8BFF-148AE54D3884}"/>
              </a:ext>
            </a:extLst>
          </p:cNvPr>
          <p:cNvSpPr>
            <a:spLocks noGrp="1"/>
          </p:cNvSpPr>
          <p:nvPr>
            <p:ph type="title"/>
          </p:nvPr>
        </p:nvSpPr>
        <p:spPr/>
        <p:txBody>
          <a:bodyPr anchor="b">
            <a:normAutofit/>
          </a:bodyPr>
          <a:lstStyle/>
          <a:p>
            <a:r>
              <a:rPr lang="en-GB" dirty="0"/>
              <a:t>What’s in store today?</a:t>
            </a:r>
          </a:p>
        </p:txBody>
      </p:sp>
      <p:graphicFrame>
        <p:nvGraphicFramePr>
          <p:cNvPr id="5" name="Content Placeholder 2">
            <a:extLst>
              <a:ext uri="{FF2B5EF4-FFF2-40B4-BE49-F238E27FC236}">
                <a16:creationId xmlns:a16="http://schemas.microsoft.com/office/drawing/2014/main" id="{5E290EDC-D660-43E8-9E32-B46EC5D2F74E}"/>
              </a:ext>
            </a:extLst>
          </p:cNvPr>
          <p:cNvGraphicFramePr>
            <a:graphicFrameLocks noGrp="1"/>
          </p:cNvGraphicFramePr>
          <p:nvPr>
            <p:ph sz="half" idx="1"/>
            <p:extLst>
              <p:ext uri="{D42A27DB-BD31-4B8C-83A1-F6EECF244321}">
                <p14:modId xmlns:p14="http://schemas.microsoft.com/office/powerpoint/2010/main" val="233587299"/>
              </p:ext>
            </p:extLst>
          </p:nvPr>
        </p:nvGraphicFramePr>
        <p:xfrm>
          <a:off x="212271" y="1690688"/>
          <a:ext cx="11658600" cy="32661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7625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3791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Sprinkles Birthday Cake | Dr. Oetker">
            <a:extLst>
              <a:ext uri="{FF2B5EF4-FFF2-40B4-BE49-F238E27FC236}">
                <a16:creationId xmlns:a16="http://schemas.microsoft.com/office/drawing/2014/main" id="{66499C29-EB51-4BCE-8099-F240CA793E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0"/>
            <a:ext cx="6096000" cy="571863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9D31972-69ED-41A5-8E47-8ACF16500F40}"/>
              </a:ext>
            </a:extLst>
          </p:cNvPr>
          <p:cNvSpPr>
            <a:spLocks noGrp="1"/>
          </p:cNvSpPr>
          <p:nvPr>
            <p:ph type="title"/>
          </p:nvPr>
        </p:nvSpPr>
        <p:spPr>
          <a:xfrm>
            <a:off x="776514" y="354240"/>
            <a:ext cx="4321629" cy="866775"/>
          </a:xfrm>
        </p:spPr>
        <p:txBody>
          <a:bodyPr>
            <a:noAutofit/>
          </a:bodyPr>
          <a:lstStyle/>
          <a:p>
            <a:r>
              <a:rPr lang="en-GB" sz="4000" dirty="0"/>
              <a:t>Happy Birthday!</a:t>
            </a:r>
          </a:p>
        </p:txBody>
      </p:sp>
      <p:sp>
        <p:nvSpPr>
          <p:cNvPr id="3" name="Content Placeholder 2">
            <a:extLst>
              <a:ext uri="{FF2B5EF4-FFF2-40B4-BE49-F238E27FC236}">
                <a16:creationId xmlns:a16="http://schemas.microsoft.com/office/drawing/2014/main" id="{A9339305-0D87-4D1A-BAA8-18ABE815D673}"/>
              </a:ext>
            </a:extLst>
          </p:cNvPr>
          <p:cNvSpPr>
            <a:spLocks noGrp="1"/>
          </p:cNvSpPr>
          <p:nvPr>
            <p:ph idx="1"/>
          </p:nvPr>
        </p:nvSpPr>
        <p:spPr>
          <a:xfrm>
            <a:off x="776514" y="1499054"/>
            <a:ext cx="4445000" cy="1521732"/>
          </a:xfrm>
        </p:spPr>
        <p:txBody>
          <a:bodyPr/>
          <a:lstStyle/>
          <a:p>
            <a:pPr marL="0" indent="0">
              <a:buNone/>
            </a:pPr>
            <a:r>
              <a:rPr lang="en-GB" dirty="0"/>
              <a:t>Who has had a birthday in the last week or has one coming up?</a:t>
            </a:r>
          </a:p>
        </p:txBody>
      </p:sp>
      <p:pic>
        <p:nvPicPr>
          <p:cNvPr id="4" name="Picture 2" descr="Sprinkles Birthday Cake | Dr. Oetker">
            <a:extLst>
              <a:ext uri="{FF2B5EF4-FFF2-40B4-BE49-F238E27FC236}">
                <a16:creationId xmlns:a16="http://schemas.microsoft.com/office/drawing/2014/main" id="{4F72F21F-D7F6-4366-9825-A72E5A825E7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996" t="10600" r="15712" b="-10600"/>
          <a:stretch/>
        </p:blipFill>
        <p:spPr bwMode="auto">
          <a:xfrm>
            <a:off x="6096000" y="1221015"/>
            <a:ext cx="6096000" cy="566964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796007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43EC9F5-5EB7-2B40-99B2-3EA45217A6F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4364"/>
          <a:stretch/>
        </p:blipFill>
        <p:spPr>
          <a:xfrm>
            <a:off x="-1" y="-1"/>
            <a:ext cx="12192001" cy="6273209"/>
          </a:xfrm>
        </p:spPr>
      </p:pic>
      <p:pic>
        <p:nvPicPr>
          <p:cNvPr id="7" name="Picture 6">
            <a:extLst>
              <a:ext uri="{FF2B5EF4-FFF2-40B4-BE49-F238E27FC236}">
                <a16:creationId xmlns:a16="http://schemas.microsoft.com/office/drawing/2014/main" id="{1A548D24-22CD-F447-9B7C-54B004FE5A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583" y="208796"/>
            <a:ext cx="2208939" cy="2208939"/>
          </a:xfrm>
          <a:prstGeom prst="rect">
            <a:avLst/>
          </a:prstGeom>
        </p:spPr>
      </p:pic>
    </p:spTree>
    <p:extLst>
      <p:ext uri="{BB962C8B-B14F-4D97-AF65-F5344CB8AC3E}">
        <p14:creationId xmlns:p14="http://schemas.microsoft.com/office/powerpoint/2010/main" val="2686362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F74A792-BA32-5F41-ADA2-77905755FD5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644" r="1538"/>
          <a:stretch/>
        </p:blipFill>
        <p:spPr>
          <a:xfrm>
            <a:off x="0" y="0"/>
            <a:ext cx="12192000" cy="6281530"/>
          </a:xfrm>
        </p:spPr>
      </p:pic>
    </p:spTree>
    <p:extLst>
      <p:ext uri="{BB962C8B-B14F-4D97-AF65-F5344CB8AC3E}">
        <p14:creationId xmlns:p14="http://schemas.microsoft.com/office/powerpoint/2010/main" val="19076730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1F6691FA-F65E-064F-9015-316A2846363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85072" y="-9748"/>
            <a:ext cx="5037825" cy="6297281"/>
          </a:xfrm>
        </p:spPr>
      </p:pic>
    </p:spTree>
    <p:extLst>
      <p:ext uri="{BB962C8B-B14F-4D97-AF65-F5344CB8AC3E}">
        <p14:creationId xmlns:p14="http://schemas.microsoft.com/office/powerpoint/2010/main" val="11749415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508CF-2CE1-4E39-BC48-7E79C2BE9CDA}"/>
              </a:ext>
            </a:extLst>
          </p:cNvPr>
          <p:cNvSpPr>
            <a:spLocks noGrp="1"/>
          </p:cNvSpPr>
          <p:nvPr>
            <p:ph type="title"/>
          </p:nvPr>
        </p:nvSpPr>
        <p:spPr/>
        <p:txBody>
          <a:bodyPr/>
          <a:lstStyle/>
          <a:p>
            <a:r>
              <a:rPr lang="en-GB" dirty="0"/>
              <a:t>Fighting fear with faith</a:t>
            </a:r>
          </a:p>
        </p:txBody>
      </p:sp>
      <p:sp>
        <p:nvSpPr>
          <p:cNvPr id="3" name="Content Placeholder 2">
            <a:extLst>
              <a:ext uri="{FF2B5EF4-FFF2-40B4-BE49-F238E27FC236}">
                <a16:creationId xmlns:a16="http://schemas.microsoft.com/office/drawing/2014/main" id="{1F80FAEA-2022-40FE-990F-CDA45BD9FB83}"/>
              </a:ext>
            </a:extLst>
          </p:cNvPr>
          <p:cNvSpPr>
            <a:spLocks noGrp="1"/>
          </p:cNvSpPr>
          <p:nvPr>
            <p:ph idx="1"/>
          </p:nvPr>
        </p:nvSpPr>
        <p:spPr/>
        <p:txBody>
          <a:bodyPr>
            <a:normAutofit/>
          </a:bodyPr>
          <a:lstStyle/>
          <a:p>
            <a:pPr>
              <a:spcBef>
                <a:spcPts val="0"/>
              </a:spcBef>
              <a:spcAft>
                <a:spcPts val="1800"/>
              </a:spcAft>
            </a:pPr>
            <a:endParaRPr lang="en-GB" sz="2400" dirty="0"/>
          </a:p>
        </p:txBody>
      </p:sp>
      <p:pic>
        <p:nvPicPr>
          <p:cNvPr id="4098" name="Picture 2">
            <a:extLst>
              <a:ext uri="{FF2B5EF4-FFF2-40B4-BE49-F238E27FC236}">
                <a16:creationId xmlns:a16="http://schemas.microsoft.com/office/drawing/2014/main" id="{3E26100B-3A83-42FE-8FFA-3FAAE363DC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325" b="3150"/>
          <a:stretch/>
        </p:blipFill>
        <p:spPr bwMode="auto">
          <a:xfrm>
            <a:off x="-2" y="0"/>
            <a:ext cx="12192002" cy="6307809"/>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itle 1">
            <a:extLst>
              <a:ext uri="{FF2B5EF4-FFF2-40B4-BE49-F238E27FC236}">
                <a16:creationId xmlns:a16="http://schemas.microsoft.com/office/drawing/2014/main" id="{F5D77144-FD7C-422E-B1D1-A93FF8F08437}"/>
              </a:ext>
            </a:extLst>
          </p:cNvPr>
          <p:cNvSpPr txBox="1">
            <a:spLocks/>
          </p:cNvSpPr>
          <p:nvPr/>
        </p:nvSpPr>
        <p:spPr>
          <a:xfrm>
            <a:off x="990600" y="517524"/>
            <a:ext cx="3548743" cy="173581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bg1"/>
                </a:solidFill>
                <a:uFillTx/>
                <a:latin typeface="Arial" panose="020B0604020202020204" pitchFamily="34" charset="0"/>
                <a:ea typeface="+mj-ea"/>
                <a:cs typeface="Arial" panose="020B0604020202020204" pitchFamily="34" charset="0"/>
              </a:defRPr>
            </a:lvl1pPr>
          </a:lstStyle>
          <a:p>
            <a:pPr>
              <a:lnSpc>
                <a:spcPct val="170000"/>
              </a:lnSpc>
            </a:pPr>
            <a:r>
              <a:rPr lang="en-GB" dirty="0">
                <a:solidFill>
                  <a:schemeClr val="tx1"/>
                </a:solidFill>
              </a:rPr>
              <a:t>Prayer</a:t>
            </a:r>
          </a:p>
        </p:txBody>
      </p:sp>
    </p:spTree>
    <p:extLst>
      <p:ext uri="{BB962C8B-B14F-4D97-AF65-F5344CB8AC3E}">
        <p14:creationId xmlns:p14="http://schemas.microsoft.com/office/powerpoint/2010/main" val="2019517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0A5CEF0C-2294-E04D-887E-9E3A4330E115}"/>
              </a:ext>
            </a:extLst>
          </p:cNvPr>
          <p:cNvSpPr>
            <a:spLocks noGrp="1"/>
          </p:cNvSpPr>
          <p:nvPr>
            <p:ph idx="1"/>
          </p:nvPr>
        </p:nvSpPr>
        <p:spPr/>
        <p:txBody>
          <a:bodyPr/>
          <a:lstStyle/>
          <a:p>
            <a:endParaRPr lang="en-US"/>
          </a:p>
        </p:txBody>
      </p:sp>
      <p:sp>
        <p:nvSpPr>
          <p:cNvPr id="10" name="Title 9">
            <a:extLst>
              <a:ext uri="{FF2B5EF4-FFF2-40B4-BE49-F238E27FC236}">
                <a16:creationId xmlns:a16="http://schemas.microsoft.com/office/drawing/2014/main" id="{60F2E091-C645-EC4B-AED3-BDA171A3C634}"/>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5704190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7B87C-2616-44E7-94B4-1AB521B5579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6EC7178-F20D-4BDA-883F-2EA17EE5CD9F}"/>
              </a:ext>
            </a:extLst>
          </p:cNvPr>
          <p:cNvSpPr>
            <a:spLocks noGrp="1"/>
          </p:cNvSpPr>
          <p:nvPr>
            <p:ph idx="1"/>
          </p:nvPr>
        </p:nvSpPr>
        <p:spPr/>
        <p:txBody>
          <a:bodyPr/>
          <a:lstStyle/>
          <a:p>
            <a:endParaRPr lang="en-GB"/>
          </a:p>
        </p:txBody>
      </p:sp>
      <p:pic>
        <p:nvPicPr>
          <p:cNvPr id="5122" name="Picture 2">
            <a:extLst>
              <a:ext uri="{FF2B5EF4-FFF2-40B4-BE49-F238E27FC236}">
                <a16:creationId xmlns:a16="http://schemas.microsoft.com/office/drawing/2014/main" id="{FCC03352-393F-4861-B443-A497CAB327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910" b="-1"/>
          <a:stretch/>
        </p:blipFill>
        <p:spPr bwMode="auto">
          <a:xfrm>
            <a:off x="0" y="0"/>
            <a:ext cx="12192000" cy="6315559"/>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itle 1">
            <a:extLst>
              <a:ext uri="{FF2B5EF4-FFF2-40B4-BE49-F238E27FC236}">
                <a16:creationId xmlns:a16="http://schemas.microsoft.com/office/drawing/2014/main" id="{4B61843D-D1E2-47E5-9559-9E10CCF138B5}"/>
              </a:ext>
            </a:extLst>
          </p:cNvPr>
          <p:cNvSpPr txBox="1">
            <a:spLocks/>
          </p:cNvSpPr>
          <p:nvPr/>
        </p:nvSpPr>
        <p:spPr>
          <a:xfrm>
            <a:off x="838200" y="690665"/>
            <a:ext cx="10515600" cy="6744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1"/>
                </a:solidFill>
                <a:uFillTx/>
                <a:latin typeface="Arial" panose="020B0604020202020204" pitchFamily="34" charset="0"/>
                <a:ea typeface="+mj-ea"/>
                <a:cs typeface="Arial" panose="020B0604020202020204" pitchFamily="34" charset="0"/>
              </a:defRPr>
            </a:lvl1pPr>
          </a:lstStyle>
          <a:p>
            <a:r>
              <a:rPr lang="en-GB" dirty="0">
                <a:solidFill>
                  <a:schemeClr val="tx1"/>
                </a:solidFill>
              </a:rPr>
              <a:t>Worship</a:t>
            </a:r>
          </a:p>
        </p:txBody>
      </p:sp>
    </p:spTree>
    <p:extLst>
      <p:ext uri="{BB962C8B-B14F-4D97-AF65-F5344CB8AC3E}">
        <p14:creationId xmlns:p14="http://schemas.microsoft.com/office/powerpoint/2010/main" val="2386231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106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ECEC5-E7C4-8D4E-9069-E7E558C14459}"/>
              </a:ext>
            </a:extLst>
          </p:cNvPr>
          <p:cNvSpPr>
            <a:spLocks noGrp="1"/>
          </p:cNvSpPr>
          <p:nvPr>
            <p:ph type="title"/>
          </p:nvPr>
        </p:nvSpPr>
        <p:spPr/>
        <p:txBody>
          <a:bodyPr/>
          <a:lstStyle/>
          <a:p>
            <a:r>
              <a:rPr lang="en-US" dirty="0"/>
              <a:t>REVELATION</a:t>
            </a:r>
          </a:p>
        </p:txBody>
      </p:sp>
      <p:sp>
        <p:nvSpPr>
          <p:cNvPr id="3" name="Content Placeholder 2">
            <a:extLst>
              <a:ext uri="{FF2B5EF4-FFF2-40B4-BE49-F238E27FC236}">
                <a16:creationId xmlns:a16="http://schemas.microsoft.com/office/drawing/2014/main" id="{01AC1EB2-B25E-1847-B37D-72DB097DBCB9}"/>
              </a:ext>
            </a:extLst>
          </p:cNvPr>
          <p:cNvSpPr>
            <a:spLocks noGrp="1"/>
          </p:cNvSpPr>
          <p:nvPr>
            <p:ph idx="1"/>
          </p:nvPr>
        </p:nvSpPr>
        <p:spPr/>
        <p:txBody>
          <a:bodyPr>
            <a:normAutofit/>
          </a:bodyPr>
          <a:lstStyle/>
          <a:p>
            <a:pPr marL="0" indent="0">
              <a:lnSpc>
                <a:spcPct val="150000"/>
              </a:lnSpc>
              <a:spcBef>
                <a:spcPts val="0"/>
              </a:spcBef>
              <a:buNone/>
            </a:pPr>
            <a:r>
              <a:rPr lang="en-GB" dirty="0"/>
              <a:t>‘Revelation is the deliberate and active disclosure by God of something previously unknown which communicates real, but not exhaustive, knowledge.’</a:t>
            </a:r>
          </a:p>
          <a:p>
            <a:pPr marL="0" indent="0" algn="r">
              <a:lnSpc>
                <a:spcPct val="150000"/>
              </a:lnSpc>
              <a:spcBef>
                <a:spcPts val="0"/>
              </a:spcBef>
              <a:buNone/>
            </a:pPr>
            <a:r>
              <a:rPr lang="en-GB" dirty="0"/>
              <a:t>[</a:t>
            </a:r>
            <a:r>
              <a:rPr lang="en-GB" dirty="0" err="1"/>
              <a:t>theologian.co.uk</a:t>
            </a:r>
            <a:r>
              <a:rPr lang="en-GB" dirty="0"/>
              <a:t>]</a:t>
            </a:r>
          </a:p>
        </p:txBody>
      </p:sp>
    </p:spTree>
    <p:extLst>
      <p:ext uri="{BB962C8B-B14F-4D97-AF65-F5344CB8AC3E}">
        <p14:creationId xmlns:p14="http://schemas.microsoft.com/office/powerpoint/2010/main" val="40428515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ECEC5-E7C4-8D4E-9069-E7E558C14459}"/>
              </a:ext>
            </a:extLst>
          </p:cNvPr>
          <p:cNvSpPr>
            <a:spLocks noGrp="1"/>
          </p:cNvSpPr>
          <p:nvPr>
            <p:ph type="title"/>
          </p:nvPr>
        </p:nvSpPr>
        <p:spPr/>
        <p:txBody>
          <a:bodyPr/>
          <a:lstStyle/>
          <a:p>
            <a:r>
              <a:rPr lang="en-US" dirty="0"/>
              <a:t>1 JOHN 4:7-8</a:t>
            </a:r>
          </a:p>
        </p:txBody>
      </p:sp>
      <p:sp>
        <p:nvSpPr>
          <p:cNvPr id="3" name="Content Placeholder 2">
            <a:extLst>
              <a:ext uri="{FF2B5EF4-FFF2-40B4-BE49-F238E27FC236}">
                <a16:creationId xmlns:a16="http://schemas.microsoft.com/office/drawing/2014/main" id="{01AC1EB2-B25E-1847-B37D-72DB097DBCB9}"/>
              </a:ext>
            </a:extLst>
          </p:cNvPr>
          <p:cNvSpPr>
            <a:spLocks noGrp="1"/>
          </p:cNvSpPr>
          <p:nvPr>
            <p:ph idx="1"/>
          </p:nvPr>
        </p:nvSpPr>
        <p:spPr/>
        <p:txBody>
          <a:bodyPr/>
          <a:lstStyle/>
          <a:p>
            <a:pPr marL="0" indent="0">
              <a:lnSpc>
                <a:spcPct val="150000"/>
              </a:lnSpc>
              <a:spcBef>
                <a:spcPts val="0"/>
              </a:spcBef>
              <a:buNone/>
            </a:pPr>
            <a:r>
              <a:rPr lang="en-GB" b="1" baseline="30000" dirty="0"/>
              <a:t>7 </a:t>
            </a:r>
            <a:r>
              <a:rPr lang="en-GB" dirty="0"/>
              <a:t>Dear friends, let us love one another, for love comes from God. Everyone who loves has been born of God and knows God. </a:t>
            </a:r>
            <a:r>
              <a:rPr lang="en-GB" b="1" baseline="30000" dirty="0"/>
              <a:t>8 </a:t>
            </a:r>
            <a:r>
              <a:rPr lang="en-GB" dirty="0"/>
              <a:t>Whoever does not love does not know God, because God is love. </a:t>
            </a:r>
            <a:endParaRPr lang="en-US" dirty="0"/>
          </a:p>
        </p:txBody>
      </p:sp>
    </p:spTree>
    <p:extLst>
      <p:ext uri="{BB962C8B-B14F-4D97-AF65-F5344CB8AC3E}">
        <p14:creationId xmlns:p14="http://schemas.microsoft.com/office/powerpoint/2010/main" val="2174456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ECEC5-E7C4-8D4E-9069-E7E558C14459}"/>
              </a:ext>
            </a:extLst>
          </p:cNvPr>
          <p:cNvSpPr>
            <a:spLocks noGrp="1"/>
          </p:cNvSpPr>
          <p:nvPr>
            <p:ph type="title"/>
          </p:nvPr>
        </p:nvSpPr>
        <p:spPr/>
        <p:txBody>
          <a:bodyPr/>
          <a:lstStyle/>
          <a:p>
            <a:r>
              <a:rPr lang="en-US" dirty="0"/>
              <a:t>1 CORINTHIANS 13:4-8</a:t>
            </a:r>
          </a:p>
        </p:txBody>
      </p:sp>
      <p:sp>
        <p:nvSpPr>
          <p:cNvPr id="3" name="Content Placeholder 2">
            <a:extLst>
              <a:ext uri="{FF2B5EF4-FFF2-40B4-BE49-F238E27FC236}">
                <a16:creationId xmlns:a16="http://schemas.microsoft.com/office/drawing/2014/main" id="{01AC1EB2-B25E-1847-B37D-72DB097DBCB9}"/>
              </a:ext>
            </a:extLst>
          </p:cNvPr>
          <p:cNvSpPr>
            <a:spLocks noGrp="1"/>
          </p:cNvSpPr>
          <p:nvPr>
            <p:ph idx="1"/>
          </p:nvPr>
        </p:nvSpPr>
        <p:spPr/>
        <p:txBody>
          <a:bodyPr>
            <a:normAutofit/>
          </a:bodyPr>
          <a:lstStyle/>
          <a:p>
            <a:pPr marL="0" indent="0">
              <a:lnSpc>
                <a:spcPct val="150000"/>
              </a:lnSpc>
              <a:spcBef>
                <a:spcPts val="0"/>
              </a:spcBef>
              <a:buNone/>
            </a:pPr>
            <a:r>
              <a:rPr lang="en-GB" b="1" baseline="30000" dirty="0"/>
              <a:t>4 </a:t>
            </a:r>
            <a:r>
              <a:rPr lang="en-GB" dirty="0"/>
              <a:t>Love is patient, love is kind. It does not envy, it does not boast, it is not proud. </a:t>
            </a:r>
            <a:r>
              <a:rPr lang="en-GB" b="1" baseline="30000" dirty="0"/>
              <a:t>5 </a:t>
            </a:r>
            <a:r>
              <a:rPr lang="en-GB" dirty="0"/>
              <a:t>It does not dishonour others, it is not self-seeking, it is not easily angered, it keeps no record of wrongs. </a:t>
            </a:r>
            <a:r>
              <a:rPr lang="en-GB" b="1" baseline="30000" dirty="0"/>
              <a:t>6 </a:t>
            </a:r>
            <a:r>
              <a:rPr lang="en-GB" dirty="0"/>
              <a:t>Love does not delight in evil but rejoices with the truth. </a:t>
            </a:r>
            <a:r>
              <a:rPr lang="en-GB" b="1" baseline="30000" dirty="0"/>
              <a:t>7 </a:t>
            </a:r>
            <a:r>
              <a:rPr lang="en-GB" dirty="0"/>
              <a:t>It always protects, always trusts, always hopes, always perseveres. </a:t>
            </a:r>
            <a:r>
              <a:rPr lang="en-GB" b="1" baseline="30000" dirty="0"/>
              <a:t>8 </a:t>
            </a:r>
            <a:r>
              <a:rPr lang="en-GB" dirty="0"/>
              <a:t>Love never fails.</a:t>
            </a:r>
          </a:p>
        </p:txBody>
      </p:sp>
    </p:spTree>
    <p:extLst>
      <p:ext uri="{BB962C8B-B14F-4D97-AF65-F5344CB8AC3E}">
        <p14:creationId xmlns:p14="http://schemas.microsoft.com/office/powerpoint/2010/main" val="5405535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ECEC5-E7C4-8D4E-9069-E7E558C14459}"/>
              </a:ext>
            </a:extLst>
          </p:cNvPr>
          <p:cNvSpPr>
            <a:spLocks noGrp="1"/>
          </p:cNvSpPr>
          <p:nvPr>
            <p:ph type="title"/>
          </p:nvPr>
        </p:nvSpPr>
        <p:spPr/>
        <p:txBody>
          <a:bodyPr>
            <a:normAutofit fontScale="90000"/>
          </a:bodyPr>
          <a:lstStyle/>
          <a:p>
            <a:r>
              <a:rPr lang="en-US" dirty="0"/>
              <a:t>REVELATION IS A PERSONAL CONFRONTATION</a:t>
            </a:r>
          </a:p>
        </p:txBody>
      </p:sp>
      <p:sp>
        <p:nvSpPr>
          <p:cNvPr id="3" name="Content Placeholder 2">
            <a:extLst>
              <a:ext uri="{FF2B5EF4-FFF2-40B4-BE49-F238E27FC236}">
                <a16:creationId xmlns:a16="http://schemas.microsoft.com/office/drawing/2014/main" id="{01AC1EB2-B25E-1847-B37D-72DB097DBCB9}"/>
              </a:ext>
            </a:extLst>
          </p:cNvPr>
          <p:cNvSpPr>
            <a:spLocks noGrp="1"/>
          </p:cNvSpPr>
          <p:nvPr>
            <p:ph idx="1"/>
          </p:nvPr>
        </p:nvSpPr>
        <p:spPr/>
        <p:txBody>
          <a:bodyPr>
            <a:normAutofit/>
          </a:bodyPr>
          <a:lstStyle/>
          <a:p>
            <a:pPr marL="0" indent="0">
              <a:lnSpc>
                <a:spcPct val="150000"/>
              </a:lnSpc>
              <a:spcBef>
                <a:spcPts val="0"/>
              </a:spcBef>
              <a:buNone/>
            </a:pPr>
            <a:r>
              <a:rPr lang="en-GB" dirty="0"/>
              <a:t>‘When we meet His Word, we meet God, and are called to respond to Him as the Author of that Word.’ </a:t>
            </a:r>
          </a:p>
        </p:txBody>
      </p:sp>
    </p:spTree>
    <p:extLst>
      <p:ext uri="{BB962C8B-B14F-4D97-AF65-F5344CB8AC3E}">
        <p14:creationId xmlns:p14="http://schemas.microsoft.com/office/powerpoint/2010/main" val="34056812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D4433-06F8-7743-BA8E-2623671BEE1F}"/>
              </a:ext>
            </a:extLst>
          </p:cNvPr>
          <p:cNvSpPr>
            <a:spLocks noGrp="1"/>
          </p:cNvSpPr>
          <p:nvPr>
            <p:ph type="title"/>
          </p:nvPr>
        </p:nvSpPr>
        <p:spPr/>
        <p:txBody>
          <a:bodyPr/>
          <a:lstStyle/>
          <a:p>
            <a:pPr algn="ctr"/>
            <a:r>
              <a:rPr lang="en-US" dirty="0"/>
              <a:t>THE STORY OF HOSEA AND GOMER</a:t>
            </a:r>
          </a:p>
        </p:txBody>
      </p:sp>
      <p:pic>
        <p:nvPicPr>
          <p:cNvPr id="5" name="Content Placeholder 4">
            <a:extLst>
              <a:ext uri="{FF2B5EF4-FFF2-40B4-BE49-F238E27FC236}">
                <a16:creationId xmlns:a16="http://schemas.microsoft.com/office/drawing/2014/main" id="{D5AD9BD7-C7B0-2545-8CF0-9AD74E9341F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7458" y="1431925"/>
            <a:ext cx="6097084" cy="4351338"/>
          </a:xfrm>
        </p:spPr>
      </p:pic>
    </p:spTree>
    <p:extLst>
      <p:ext uri="{BB962C8B-B14F-4D97-AF65-F5344CB8AC3E}">
        <p14:creationId xmlns:p14="http://schemas.microsoft.com/office/powerpoint/2010/main" val="5926083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ECEC5-E7C4-8D4E-9069-E7E558C14459}"/>
              </a:ext>
            </a:extLst>
          </p:cNvPr>
          <p:cNvSpPr>
            <a:spLocks noGrp="1"/>
          </p:cNvSpPr>
          <p:nvPr>
            <p:ph type="title"/>
          </p:nvPr>
        </p:nvSpPr>
        <p:spPr/>
        <p:txBody>
          <a:bodyPr/>
          <a:lstStyle/>
          <a:p>
            <a:r>
              <a:rPr lang="en-US" dirty="0"/>
              <a:t>JESUS REVEALS GOD</a:t>
            </a:r>
          </a:p>
        </p:txBody>
      </p:sp>
      <p:sp>
        <p:nvSpPr>
          <p:cNvPr id="3" name="Content Placeholder 2">
            <a:extLst>
              <a:ext uri="{FF2B5EF4-FFF2-40B4-BE49-F238E27FC236}">
                <a16:creationId xmlns:a16="http://schemas.microsoft.com/office/drawing/2014/main" id="{01AC1EB2-B25E-1847-B37D-72DB097DBCB9}"/>
              </a:ext>
            </a:extLst>
          </p:cNvPr>
          <p:cNvSpPr>
            <a:spLocks noGrp="1"/>
          </p:cNvSpPr>
          <p:nvPr>
            <p:ph idx="1"/>
          </p:nvPr>
        </p:nvSpPr>
        <p:spPr/>
        <p:txBody>
          <a:bodyPr>
            <a:normAutofit/>
          </a:bodyPr>
          <a:lstStyle/>
          <a:p>
            <a:pPr marL="0" indent="0">
              <a:lnSpc>
                <a:spcPct val="150000"/>
              </a:lnSpc>
              <a:spcBef>
                <a:spcPts val="0"/>
              </a:spcBef>
              <a:buNone/>
            </a:pPr>
            <a:r>
              <a:rPr lang="en-GB" b="1" dirty="0"/>
              <a:t>JOHN 1:18</a:t>
            </a:r>
          </a:p>
          <a:p>
            <a:pPr marL="0" indent="0">
              <a:lnSpc>
                <a:spcPct val="150000"/>
              </a:lnSpc>
              <a:spcBef>
                <a:spcPts val="0"/>
              </a:spcBef>
              <a:buNone/>
            </a:pPr>
            <a:r>
              <a:rPr lang="en-GB" dirty="0"/>
              <a:t>No one has ever seen God, but the one and only Son, who is himself God and is in closest relationship with the Father, has made him known.</a:t>
            </a:r>
          </a:p>
          <a:p>
            <a:pPr marL="0" indent="0">
              <a:lnSpc>
                <a:spcPct val="150000"/>
              </a:lnSpc>
              <a:spcBef>
                <a:spcPts val="0"/>
              </a:spcBef>
              <a:buNone/>
            </a:pPr>
            <a:endParaRPr lang="en-GB" dirty="0"/>
          </a:p>
        </p:txBody>
      </p:sp>
    </p:spTree>
    <p:extLst>
      <p:ext uri="{BB962C8B-B14F-4D97-AF65-F5344CB8AC3E}">
        <p14:creationId xmlns:p14="http://schemas.microsoft.com/office/powerpoint/2010/main" val="30509792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ECEC5-E7C4-8D4E-9069-E7E558C14459}"/>
              </a:ext>
            </a:extLst>
          </p:cNvPr>
          <p:cNvSpPr>
            <a:spLocks noGrp="1"/>
          </p:cNvSpPr>
          <p:nvPr>
            <p:ph type="title"/>
          </p:nvPr>
        </p:nvSpPr>
        <p:spPr/>
        <p:txBody>
          <a:bodyPr/>
          <a:lstStyle/>
          <a:p>
            <a:r>
              <a:rPr lang="en-US" dirty="0"/>
              <a:t>JESUS REVEALS GOD</a:t>
            </a:r>
          </a:p>
        </p:txBody>
      </p:sp>
      <p:sp>
        <p:nvSpPr>
          <p:cNvPr id="3" name="Content Placeholder 2">
            <a:extLst>
              <a:ext uri="{FF2B5EF4-FFF2-40B4-BE49-F238E27FC236}">
                <a16:creationId xmlns:a16="http://schemas.microsoft.com/office/drawing/2014/main" id="{01AC1EB2-B25E-1847-B37D-72DB097DBCB9}"/>
              </a:ext>
            </a:extLst>
          </p:cNvPr>
          <p:cNvSpPr>
            <a:spLocks noGrp="1"/>
          </p:cNvSpPr>
          <p:nvPr>
            <p:ph idx="1"/>
          </p:nvPr>
        </p:nvSpPr>
        <p:spPr>
          <a:xfrm>
            <a:off x="838200" y="1431924"/>
            <a:ext cx="10884108" cy="4788993"/>
          </a:xfrm>
        </p:spPr>
        <p:txBody>
          <a:bodyPr>
            <a:noAutofit/>
          </a:bodyPr>
          <a:lstStyle/>
          <a:p>
            <a:pPr marL="0" indent="0">
              <a:lnSpc>
                <a:spcPct val="150000"/>
              </a:lnSpc>
              <a:spcBef>
                <a:spcPts val="0"/>
              </a:spcBef>
              <a:buNone/>
            </a:pPr>
            <a:r>
              <a:rPr lang="en-GB" b="1" dirty="0"/>
              <a:t>JOHN 14:9-10</a:t>
            </a:r>
          </a:p>
          <a:p>
            <a:pPr marL="0" indent="0">
              <a:lnSpc>
                <a:spcPct val="150000"/>
              </a:lnSpc>
              <a:spcBef>
                <a:spcPts val="0"/>
              </a:spcBef>
              <a:buNone/>
            </a:pPr>
            <a:r>
              <a:rPr lang="en-GB" b="1" baseline="30000" dirty="0"/>
              <a:t>9 </a:t>
            </a:r>
            <a:r>
              <a:rPr lang="en-GB" dirty="0"/>
              <a:t>Jesus answered: “Don’t you know me, Philip, even after I have been among you such a long time? Anyone who has seen me has seen the Father. How can you say, ‘Show us the Father’? </a:t>
            </a:r>
            <a:r>
              <a:rPr lang="en-GB" b="1" baseline="30000" dirty="0"/>
              <a:t>10 </a:t>
            </a:r>
            <a:r>
              <a:rPr lang="en-GB" dirty="0"/>
              <a:t>Don’t you believe that I am in the Father, and that the Father is in me? The words I say to you I do not speak on my own authority. Rather, it is the Father, living in me, who is doing his work.</a:t>
            </a:r>
          </a:p>
        </p:txBody>
      </p:sp>
    </p:spTree>
    <p:extLst>
      <p:ext uri="{BB962C8B-B14F-4D97-AF65-F5344CB8AC3E}">
        <p14:creationId xmlns:p14="http://schemas.microsoft.com/office/powerpoint/2010/main" val="9538668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ECEC5-E7C4-8D4E-9069-E7E558C14459}"/>
              </a:ext>
            </a:extLst>
          </p:cNvPr>
          <p:cNvSpPr>
            <a:spLocks noGrp="1"/>
          </p:cNvSpPr>
          <p:nvPr>
            <p:ph type="title"/>
          </p:nvPr>
        </p:nvSpPr>
        <p:spPr/>
        <p:txBody>
          <a:bodyPr/>
          <a:lstStyle/>
          <a:p>
            <a:r>
              <a:rPr lang="en-US" dirty="0"/>
              <a:t>ROMANS 5:8</a:t>
            </a:r>
          </a:p>
        </p:txBody>
      </p:sp>
      <p:sp>
        <p:nvSpPr>
          <p:cNvPr id="3" name="Content Placeholder 2">
            <a:extLst>
              <a:ext uri="{FF2B5EF4-FFF2-40B4-BE49-F238E27FC236}">
                <a16:creationId xmlns:a16="http://schemas.microsoft.com/office/drawing/2014/main" id="{01AC1EB2-B25E-1847-B37D-72DB097DBCB9}"/>
              </a:ext>
            </a:extLst>
          </p:cNvPr>
          <p:cNvSpPr>
            <a:spLocks noGrp="1"/>
          </p:cNvSpPr>
          <p:nvPr>
            <p:ph idx="1"/>
          </p:nvPr>
        </p:nvSpPr>
        <p:spPr/>
        <p:txBody>
          <a:bodyPr>
            <a:normAutofit/>
          </a:bodyPr>
          <a:lstStyle/>
          <a:p>
            <a:pPr marL="0" indent="0">
              <a:lnSpc>
                <a:spcPct val="150000"/>
              </a:lnSpc>
              <a:spcBef>
                <a:spcPts val="0"/>
              </a:spcBef>
              <a:buNone/>
            </a:pPr>
            <a:r>
              <a:rPr lang="en-GB" dirty="0"/>
              <a:t>But God demonstrates his own love for us in this: While we were still sinners, Christ died for us.</a:t>
            </a:r>
          </a:p>
        </p:txBody>
      </p:sp>
    </p:spTree>
    <p:extLst>
      <p:ext uri="{BB962C8B-B14F-4D97-AF65-F5344CB8AC3E}">
        <p14:creationId xmlns:p14="http://schemas.microsoft.com/office/powerpoint/2010/main" val="16164891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ECEC5-E7C4-8D4E-9069-E7E558C14459}"/>
              </a:ext>
            </a:extLst>
          </p:cNvPr>
          <p:cNvSpPr>
            <a:spLocks noGrp="1"/>
          </p:cNvSpPr>
          <p:nvPr>
            <p:ph type="title"/>
          </p:nvPr>
        </p:nvSpPr>
        <p:spPr/>
        <p:txBody>
          <a:bodyPr/>
          <a:lstStyle/>
          <a:p>
            <a:r>
              <a:rPr lang="en-US" dirty="0"/>
              <a:t>EPHESIANS 2:8-9</a:t>
            </a:r>
          </a:p>
        </p:txBody>
      </p:sp>
      <p:sp>
        <p:nvSpPr>
          <p:cNvPr id="3" name="Content Placeholder 2">
            <a:extLst>
              <a:ext uri="{FF2B5EF4-FFF2-40B4-BE49-F238E27FC236}">
                <a16:creationId xmlns:a16="http://schemas.microsoft.com/office/drawing/2014/main" id="{01AC1EB2-B25E-1847-B37D-72DB097DBCB9}"/>
              </a:ext>
            </a:extLst>
          </p:cNvPr>
          <p:cNvSpPr>
            <a:spLocks noGrp="1"/>
          </p:cNvSpPr>
          <p:nvPr>
            <p:ph idx="1"/>
          </p:nvPr>
        </p:nvSpPr>
        <p:spPr/>
        <p:txBody>
          <a:bodyPr>
            <a:normAutofit/>
          </a:bodyPr>
          <a:lstStyle/>
          <a:p>
            <a:pPr marL="0" indent="0">
              <a:lnSpc>
                <a:spcPct val="150000"/>
              </a:lnSpc>
              <a:spcBef>
                <a:spcPts val="0"/>
              </a:spcBef>
              <a:buNone/>
            </a:pPr>
            <a:r>
              <a:rPr lang="en-GB" b="1" baseline="30000" dirty="0"/>
              <a:t>8 </a:t>
            </a:r>
            <a:r>
              <a:rPr lang="en-GB" dirty="0"/>
              <a:t>For it is by grace you have been saved, through faith—and this is not from yourselves, it is the gift of God— </a:t>
            </a:r>
            <a:r>
              <a:rPr lang="en-GB" b="1" baseline="30000" dirty="0"/>
              <a:t>9 </a:t>
            </a:r>
            <a:r>
              <a:rPr lang="en-GB" dirty="0"/>
              <a:t>not by works, so that no one can boast.</a:t>
            </a:r>
          </a:p>
        </p:txBody>
      </p:sp>
    </p:spTree>
    <p:extLst>
      <p:ext uri="{BB962C8B-B14F-4D97-AF65-F5344CB8AC3E}">
        <p14:creationId xmlns:p14="http://schemas.microsoft.com/office/powerpoint/2010/main" val="27852371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ECEC5-E7C4-8D4E-9069-E7E558C14459}"/>
              </a:ext>
            </a:extLst>
          </p:cNvPr>
          <p:cNvSpPr>
            <a:spLocks noGrp="1"/>
          </p:cNvSpPr>
          <p:nvPr>
            <p:ph type="title"/>
          </p:nvPr>
        </p:nvSpPr>
        <p:spPr/>
        <p:txBody>
          <a:bodyPr/>
          <a:lstStyle/>
          <a:p>
            <a:r>
              <a:rPr lang="en-US" dirty="0"/>
              <a:t>PSALM 18:3</a:t>
            </a:r>
          </a:p>
        </p:txBody>
      </p:sp>
      <p:sp>
        <p:nvSpPr>
          <p:cNvPr id="3" name="Content Placeholder 2">
            <a:extLst>
              <a:ext uri="{FF2B5EF4-FFF2-40B4-BE49-F238E27FC236}">
                <a16:creationId xmlns:a16="http://schemas.microsoft.com/office/drawing/2014/main" id="{01AC1EB2-B25E-1847-B37D-72DB097DBCB9}"/>
              </a:ext>
            </a:extLst>
          </p:cNvPr>
          <p:cNvSpPr>
            <a:spLocks noGrp="1"/>
          </p:cNvSpPr>
          <p:nvPr>
            <p:ph idx="1"/>
          </p:nvPr>
        </p:nvSpPr>
        <p:spPr/>
        <p:txBody>
          <a:bodyPr>
            <a:normAutofit/>
          </a:bodyPr>
          <a:lstStyle/>
          <a:p>
            <a:pPr marL="0" indent="0">
              <a:lnSpc>
                <a:spcPct val="150000"/>
              </a:lnSpc>
              <a:spcBef>
                <a:spcPts val="0"/>
              </a:spcBef>
              <a:buNone/>
            </a:pPr>
            <a:r>
              <a:rPr lang="en-GB" dirty="0"/>
              <a:t>I called to the </a:t>
            </a:r>
            <a:r>
              <a:rPr lang="en-GB" cap="small" dirty="0"/>
              <a:t>Lord</a:t>
            </a:r>
            <a:r>
              <a:rPr lang="en-GB" dirty="0"/>
              <a:t>, who is worthy of praise,</a:t>
            </a:r>
            <a:br>
              <a:rPr lang="en-GB" dirty="0"/>
            </a:br>
            <a:r>
              <a:rPr lang="en-GB" dirty="0"/>
              <a:t>    and I have been saved from my enemies.</a:t>
            </a:r>
          </a:p>
        </p:txBody>
      </p:sp>
    </p:spTree>
    <p:extLst>
      <p:ext uri="{BB962C8B-B14F-4D97-AF65-F5344CB8AC3E}">
        <p14:creationId xmlns:p14="http://schemas.microsoft.com/office/powerpoint/2010/main" val="28516726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ECEC5-E7C4-8D4E-9069-E7E558C14459}"/>
              </a:ext>
            </a:extLst>
          </p:cNvPr>
          <p:cNvSpPr>
            <a:spLocks noGrp="1"/>
          </p:cNvSpPr>
          <p:nvPr>
            <p:ph type="title"/>
          </p:nvPr>
        </p:nvSpPr>
        <p:spPr/>
        <p:txBody>
          <a:bodyPr/>
          <a:lstStyle/>
          <a:p>
            <a:r>
              <a:rPr lang="en-US" dirty="0"/>
              <a:t>GALATIANS 5:22-23</a:t>
            </a:r>
          </a:p>
        </p:txBody>
      </p:sp>
      <p:sp>
        <p:nvSpPr>
          <p:cNvPr id="3" name="Content Placeholder 2">
            <a:extLst>
              <a:ext uri="{FF2B5EF4-FFF2-40B4-BE49-F238E27FC236}">
                <a16:creationId xmlns:a16="http://schemas.microsoft.com/office/drawing/2014/main" id="{01AC1EB2-B25E-1847-B37D-72DB097DBCB9}"/>
              </a:ext>
            </a:extLst>
          </p:cNvPr>
          <p:cNvSpPr>
            <a:spLocks noGrp="1"/>
          </p:cNvSpPr>
          <p:nvPr>
            <p:ph idx="1"/>
          </p:nvPr>
        </p:nvSpPr>
        <p:spPr/>
        <p:txBody>
          <a:bodyPr>
            <a:normAutofit/>
          </a:bodyPr>
          <a:lstStyle/>
          <a:p>
            <a:pPr marL="0" indent="0">
              <a:lnSpc>
                <a:spcPct val="150000"/>
              </a:lnSpc>
              <a:spcBef>
                <a:spcPts val="0"/>
              </a:spcBef>
              <a:buNone/>
            </a:pPr>
            <a:r>
              <a:rPr lang="en-GB" b="1" baseline="30000" dirty="0"/>
              <a:t>22 </a:t>
            </a:r>
            <a:r>
              <a:rPr lang="en-GB" dirty="0"/>
              <a:t>But the fruit of the Spirit is love, joy, peace, patience, kindness, goodness, faithfulness, </a:t>
            </a:r>
            <a:r>
              <a:rPr lang="en-GB" b="1" baseline="30000" dirty="0"/>
              <a:t>23 </a:t>
            </a:r>
            <a:r>
              <a:rPr lang="en-GB" dirty="0"/>
              <a:t>gentleness and self-control. Against such things there is no law.</a:t>
            </a:r>
          </a:p>
        </p:txBody>
      </p:sp>
    </p:spTree>
    <p:extLst>
      <p:ext uri="{BB962C8B-B14F-4D97-AF65-F5344CB8AC3E}">
        <p14:creationId xmlns:p14="http://schemas.microsoft.com/office/powerpoint/2010/main" val="35500844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ECEC5-E7C4-8D4E-9069-E7E558C14459}"/>
              </a:ext>
            </a:extLst>
          </p:cNvPr>
          <p:cNvSpPr>
            <a:spLocks noGrp="1"/>
          </p:cNvSpPr>
          <p:nvPr>
            <p:ph type="title"/>
          </p:nvPr>
        </p:nvSpPr>
        <p:spPr/>
        <p:txBody>
          <a:bodyPr/>
          <a:lstStyle/>
          <a:p>
            <a:r>
              <a:rPr lang="en-US" dirty="0"/>
              <a:t>I WILL BE FOUND BY YOU…</a:t>
            </a:r>
          </a:p>
        </p:txBody>
      </p:sp>
      <p:sp>
        <p:nvSpPr>
          <p:cNvPr id="3" name="Content Placeholder 2">
            <a:extLst>
              <a:ext uri="{FF2B5EF4-FFF2-40B4-BE49-F238E27FC236}">
                <a16:creationId xmlns:a16="http://schemas.microsoft.com/office/drawing/2014/main" id="{01AC1EB2-B25E-1847-B37D-72DB097DBCB9}"/>
              </a:ext>
            </a:extLst>
          </p:cNvPr>
          <p:cNvSpPr>
            <a:spLocks noGrp="1"/>
          </p:cNvSpPr>
          <p:nvPr>
            <p:ph idx="1"/>
          </p:nvPr>
        </p:nvSpPr>
        <p:spPr/>
        <p:txBody>
          <a:bodyPr>
            <a:normAutofit lnSpcReduction="10000"/>
          </a:bodyPr>
          <a:lstStyle/>
          <a:p>
            <a:pPr marL="0" indent="0">
              <a:lnSpc>
                <a:spcPct val="150000"/>
              </a:lnSpc>
              <a:spcBef>
                <a:spcPts val="0"/>
              </a:spcBef>
              <a:buNone/>
            </a:pPr>
            <a:r>
              <a:rPr lang="en-GB" b="1" dirty="0"/>
              <a:t>JEREMIAH 29:13</a:t>
            </a:r>
          </a:p>
          <a:p>
            <a:pPr marL="0" indent="0">
              <a:lnSpc>
                <a:spcPct val="150000"/>
              </a:lnSpc>
              <a:spcBef>
                <a:spcPts val="0"/>
              </a:spcBef>
              <a:buNone/>
            </a:pPr>
            <a:r>
              <a:rPr lang="en-GB" b="1" baseline="30000" dirty="0"/>
              <a:t>13 </a:t>
            </a:r>
            <a:r>
              <a:rPr lang="en-GB" dirty="0"/>
              <a:t>You will seek me and find me when you seek me with all your heart. </a:t>
            </a:r>
            <a:r>
              <a:rPr lang="en-GB" b="1" baseline="30000" dirty="0"/>
              <a:t>14 </a:t>
            </a:r>
            <a:r>
              <a:rPr lang="en-GB" dirty="0"/>
              <a:t>I will be found by you,” declares the </a:t>
            </a:r>
            <a:r>
              <a:rPr lang="en-GB" cap="small" dirty="0"/>
              <a:t>Lord</a:t>
            </a:r>
          </a:p>
          <a:p>
            <a:pPr marL="0" indent="0">
              <a:lnSpc>
                <a:spcPct val="150000"/>
              </a:lnSpc>
              <a:spcBef>
                <a:spcPts val="0"/>
              </a:spcBef>
              <a:buNone/>
            </a:pPr>
            <a:endParaRPr lang="en-GB" b="1" cap="small" dirty="0"/>
          </a:p>
          <a:p>
            <a:pPr marL="0" indent="0">
              <a:lnSpc>
                <a:spcPct val="150000"/>
              </a:lnSpc>
              <a:spcBef>
                <a:spcPts val="0"/>
              </a:spcBef>
              <a:buNone/>
            </a:pPr>
            <a:r>
              <a:rPr lang="en-GB" b="1" cap="small" dirty="0"/>
              <a:t>PROVERBS 8:17</a:t>
            </a:r>
          </a:p>
          <a:p>
            <a:pPr marL="0" indent="0">
              <a:lnSpc>
                <a:spcPct val="150000"/>
              </a:lnSpc>
              <a:spcBef>
                <a:spcPts val="0"/>
              </a:spcBef>
              <a:buNone/>
            </a:pPr>
            <a:r>
              <a:rPr lang="en-GB" dirty="0"/>
              <a:t>I love those who love me,</a:t>
            </a:r>
            <a:br>
              <a:rPr lang="en-GB" dirty="0"/>
            </a:br>
            <a:r>
              <a:rPr lang="en-GB" dirty="0"/>
              <a:t>    and those who seek me find me.</a:t>
            </a:r>
            <a:endParaRPr lang="en-GB" cap="small" dirty="0"/>
          </a:p>
        </p:txBody>
      </p:sp>
    </p:spTree>
    <p:extLst>
      <p:ext uri="{BB962C8B-B14F-4D97-AF65-F5344CB8AC3E}">
        <p14:creationId xmlns:p14="http://schemas.microsoft.com/office/powerpoint/2010/main" val="12017923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508CF-2CE1-4E39-BC48-7E79C2BE9CDA}"/>
              </a:ext>
            </a:extLst>
          </p:cNvPr>
          <p:cNvSpPr>
            <a:spLocks noGrp="1"/>
          </p:cNvSpPr>
          <p:nvPr>
            <p:ph type="title"/>
          </p:nvPr>
        </p:nvSpPr>
        <p:spPr/>
        <p:txBody>
          <a:bodyPr/>
          <a:lstStyle/>
          <a:p>
            <a:r>
              <a:rPr lang="en-GB" dirty="0"/>
              <a:t>Fighting fear with faith</a:t>
            </a:r>
          </a:p>
        </p:txBody>
      </p:sp>
      <p:sp>
        <p:nvSpPr>
          <p:cNvPr id="3" name="Content Placeholder 2">
            <a:extLst>
              <a:ext uri="{FF2B5EF4-FFF2-40B4-BE49-F238E27FC236}">
                <a16:creationId xmlns:a16="http://schemas.microsoft.com/office/drawing/2014/main" id="{1F80FAEA-2022-40FE-990F-CDA45BD9FB83}"/>
              </a:ext>
            </a:extLst>
          </p:cNvPr>
          <p:cNvSpPr>
            <a:spLocks noGrp="1"/>
          </p:cNvSpPr>
          <p:nvPr>
            <p:ph idx="1"/>
          </p:nvPr>
        </p:nvSpPr>
        <p:spPr/>
        <p:txBody>
          <a:bodyPr>
            <a:normAutofit/>
          </a:bodyPr>
          <a:lstStyle/>
          <a:p>
            <a:pPr>
              <a:spcBef>
                <a:spcPts val="0"/>
              </a:spcBef>
              <a:spcAft>
                <a:spcPts val="1800"/>
              </a:spcAft>
            </a:pPr>
            <a:endParaRPr lang="en-GB" sz="2400" dirty="0"/>
          </a:p>
        </p:txBody>
      </p:sp>
      <p:pic>
        <p:nvPicPr>
          <p:cNvPr id="4098" name="Picture 2">
            <a:extLst>
              <a:ext uri="{FF2B5EF4-FFF2-40B4-BE49-F238E27FC236}">
                <a16:creationId xmlns:a16="http://schemas.microsoft.com/office/drawing/2014/main" id="{3E26100B-3A83-42FE-8FFA-3FAAE363DC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325" b="3150"/>
          <a:stretch/>
        </p:blipFill>
        <p:spPr bwMode="auto">
          <a:xfrm>
            <a:off x="-2" y="0"/>
            <a:ext cx="12192002" cy="6307809"/>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itle 1">
            <a:extLst>
              <a:ext uri="{FF2B5EF4-FFF2-40B4-BE49-F238E27FC236}">
                <a16:creationId xmlns:a16="http://schemas.microsoft.com/office/drawing/2014/main" id="{F5D77144-FD7C-422E-B1D1-A93FF8F08437}"/>
              </a:ext>
            </a:extLst>
          </p:cNvPr>
          <p:cNvSpPr txBox="1">
            <a:spLocks/>
          </p:cNvSpPr>
          <p:nvPr/>
        </p:nvSpPr>
        <p:spPr>
          <a:xfrm>
            <a:off x="990600" y="517524"/>
            <a:ext cx="3548743" cy="173581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bg1"/>
                </a:solidFill>
                <a:uFillTx/>
                <a:latin typeface="Arial" panose="020B0604020202020204" pitchFamily="34" charset="0"/>
                <a:ea typeface="+mj-ea"/>
                <a:cs typeface="Arial" panose="020B0604020202020204" pitchFamily="34" charset="0"/>
              </a:defRPr>
            </a:lvl1pPr>
          </a:lstStyle>
          <a:p>
            <a:pPr>
              <a:lnSpc>
                <a:spcPct val="170000"/>
              </a:lnSpc>
            </a:pPr>
            <a:r>
              <a:rPr lang="en-GB" dirty="0">
                <a:solidFill>
                  <a:schemeClr val="tx1"/>
                </a:solidFill>
              </a:rPr>
              <a:t>Prayer</a:t>
            </a:r>
          </a:p>
        </p:txBody>
      </p:sp>
    </p:spTree>
    <p:extLst>
      <p:ext uri="{BB962C8B-B14F-4D97-AF65-F5344CB8AC3E}">
        <p14:creationId xmlns:p14="http://schemas.microsoft.com/office/powerpoint/2010/main" val="40563741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8CEDF-B09F-4127-BA19-964DA434944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3C1191B-2779-4980-BF77-CD37BB23685F}"/>
              </a:ext>
            </a:extLst>
          </p:cNvPr>
          <p:cNvSpPr>
            <a:spLocks noGrp="1"/>
          </p:cNvSpPr>
          <p:nvPr>
            <p:ph idx="1"/>
          </p:nvPr>
        </p:nvSpPr>
        <p:spPr/>
        <p:txBody>
          <a:bodyPr/>
          <a:lstStyle/>
          <a:p>
            <a:endParaRPr lang="en-GB"/>
          </a:p>
        </p:txBody>
      </p:sp>
      <p:pic>
        <p:nvPicPr>
          <p:cNvPr id="6146" name="Picture 2">
            <a:extLst>
              <a:ext uri="{FF2B5EF4-FFF2-40B4-BE49-F238E27FC236}">
                <a16:creationId xmlns:a16="http://schemas.microsoft.com/office/drawing/2014/main" id="{B3B248FE-F153-4F5F-8CCF-29502C0FBAF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45" t="4767" r="5045" b="2824"/>
          <a:stretch/>
        </p:blipFill>
        <p:spPr bwMode="auto">
          <a:xfrm>
            <a:off x="0" y="0"/>
            <a:ext cx="12192000" cy="6338808"/>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itle 1">
            <a:extLst>
              <a:ext uri="{FF2B5EF4-FFF2-40B4-BE49-F238E27FC236}">
                <a16:creationId xmlns:a16="http://schemas.microsoft.com/office/drawing/2014/main" id="{7F70F4FF-131B-4FBD-A4B1-06322E652CC5}"/>
              </a:ext>
            </a:extLst>
          </p:cNvPr>
          <p:cNvSpPr txBox="1">
            <a:spLocks/>
          </p:cNvSpPr>
          <p:nvPr/>
        </p:nvSpPr>
        <p:spPr>
          <a:xfrm>
            <a:off x="6032500" y="690665"/>
            <a:ext cx="5257800" cy="6744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1"/>
                </a:solidFill>
                <a:uFillTx/>
                <a:latin typeface="Arial" panose="020B0604020202020204" pitchFamily="34" charset="0"/>
                <a:ea typeface="+mj-ea"/>
                <a:cs typeface="Arial" panose="020B0604020202020204" pitchFamily="34" charset="0"/>
              </a:defRPr>
            </a:lvl1pPr>
          </a:lstStyle>
          <a:p>
            <a:r>
              <a:rPr lang="en-GB" dirty="0">
                <a:solidFill>
                  <a:schemeClr val="tx1"/>
                </a:solidFill>
              </a:rPr>
              <a:t>Announcing…</a:t>
            </a:r>
          </a:p>
        </p:txBody>
      </p:sp>
    </p:spTree>
    <p:extLst>
      <p:ext uri="{BB962C8B-B14F-4D97-AF65-F5344CB8AC3E}">
        <p14:creationId xmlns:p14="http://schemas.microsoft.com/office/powerpoint/2010/main" val="462563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3DAF342-51E7-4983-806F-9659743314FC}"/>
              </a:ext>
            </a:extLst>
          </p:cNvPr>
          <p:cNvSpPr/>
          <p:nvPr/>
        </p:nvSpPr>
        <p:spPr>
          <a:xfrm>
            <a:off x="0" y="6176963"/>
            <a:ext cx="6112329" cy="681037"/>
          </a:xfrm>
          <a:prstGeom prst="rect">
            <a:avLst/>
          </a:prstGeom>
          <a:solidFill>
            <a:srgbClr val="0099CC"/>
          </a:solidFill>
          <a:ln>
            <a:noFill/>
          </a:ln>
        </p:spPr>
        <p:style>
          <a:lnRef idx="1">
            <a:schemeClr val="accent1"/>
          </a:lnRef>
          <a:fillRef idx="1">
            <a:schemeClr val="accent1"/>
          </a:fillRef>
          <a:effectRef idx="1">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077CC7F-BC97-4B81-A668-D401E1DF63C3}"/>
              </a:ext>
            </a:extLst>
          </p:cNvPr>
          <p:cNvSpPr>
            <a:spLocks noGrp="1"/>
          </p:cNvSpPr>
          <p:nvPr>
            <p:ph type="title"/>
          </p:nvPr>
        </p:nvSpPr>
        <p:spPr>
          <a:xfrm>
            <a:off x="357416" y="278040"/>
            <a:ext cx="5397500" cy="822628"/>
          </a:xfrm>
        </p:spPr>
        <p:txBody>
          <a:bodyPr anchor="ctr">
            <a:normAutofit/>
          </a:bodyPr>
          <a:lstStyle/>
          <a:p>
            <a:r>
              <a:rPr lang="en-GB" sz="3600" dirty="0"/>
              <a:t>Reaching Maidstone</a:t>
            </a:r>
          </a:p>
        </p:txBody>
      </p:sp>
      <p:sp>
        <p:nvSpPr>
          <p:cNvPr id="3" name="Content Placeholder 2">
            <a:extLst>
              <a:ext uri="{FF2B5EF4-FFF2-40B4-BE49-F238E27FC236}">
                <a16:creationId xmlns:a16="http://schemas.microsoft.com/office/drawing/2014/main" id="{DABC7CA5-C4F0-4DE7-8C0B-89A01DBB5B48}"/>
              </a:ext>
            </a:extLst>
          </p:cNvPr>
          <p:cNvSpPr>
            <a:spLocks noGrp="1"/>
          </p:cNvSpPr>
          <p:nvPr>
            <p:ph sz="half" idx="1"/>
          </p:nvPr>
        </p:nvSpPr>
        <p:spPr>
          <a:xfrm>
            <a:off x="357415" y="1236133"/>
            <a:ext cx="5552318" cy="5374444"/>
          </a:xfrm>
        </p:spPr>
        <p:txBody>
          <a:bodyPr>
            <a:normAutofit lnSpcReduction="10000"/>
          </a:bodyPr>
          <a:lstStyle/>
          <a:p>
            <a:pPr marL="0" indent="0" algn="just">
              <a:lnSpc>
                <a:spcPct val="110000"/>
              </a:lnSpc>
              <a:buNone/>
            </a:pPr>
            <a:r>
              <a:rPr lang="en-GB" dirty="0">
                <a:latin typeface="Arial" panose="020B0604020202020204" pitchFamily="34" charset="0"/>
                <a:cs typeface="Arial" panose="020B0604020202020204" pitchFamily="34" charset="0"/>
              </a:rPr>
              <a:t>If you want to assist the local food banks, please transfer your gift into the Restoring Hands bank account with reference ‘Food Bank’ and we will pass it on. This ensures provision of specific foods &amp; items most needed.</a:t>
            </a:r>
          </a:p>
          <a:p>
            <a:pPr marL="0" indent="0">
              <a:buNone/>
            </a:pPr>
            <a:endParaRPr lang="en-GB" b="1" dirty="0">
              <a:latin typeface="Arial" panose="020B0604020202020204" pitchFamily="34" charset="0"/>
              <a:cs typeface="Arial" panose="020B0604020202020204" pitchFamily="34" charset="0"/>
            </a:endParaRPr>
          </a:p>
          <a:p>
            <a:pPr marL="0" indent="0">
              <a:buNone/>
            </a:pPr>
            <a:r>
              <a:rPr lang="en-GB" b="1" dirty="0">
                <a:latin typeface="Arial" panose="020B0604020202020204" pitchFamily="34" charset="0"/>
                <a:cs typeface="Arial" panose="020B0604020202020204" pitchFamily="34" charset="0"/>
              </a:rPr>
              <a:t>Restoring Hands</a:t>
            </a:r>
          </a:p>
          <a:p>
            <a:pPr marL="0" indent="0">
              <a:buNone/>
            </a:pPr>
            <a:r>
              <a:rPr lang="en-GB" dirty="0">
                <a:latin typeface="Arial" panose="020B0604020202020204" pitchFamily="34" charset="0"/>
                <a:cs typeface="Arial" panose="020B0604020202020204" pitchFamily="34" charset="0"/>
              </a:rPr>
              <a:t>Sort Code: 40-31-06</a:t>
            </a:r>
          </a:p>
          <a:p>
            <a:pPr marL="0" indent="0">
              <a:buNone/>
            </a:pPr>
            <a:r>
              <a:rPr lang="en-GB" dirty="0">
                <a:latin typeface="Arial" panose="020B0604020202020204" pitchFamily="34" charset="0"/>
                <a:cs typeface="Arial" panose="020B0604020202020204" pitchFamily="34" charset="0"/>
              </a:rPr>
              <a:t>Account Number: 12746409</a:t>
            </a:r>
          </a:p>
        </p:txBody>
      </p:sp>
      <p:pic>
        <p:nvPicPr>
          <p:cNvPr id="7" name="Picture 6">
            <a:extLst>
              <a:ext uri="{FF2B5EF4-FFF2-40B4-BE49-F238E27FC236}">
                <a16:creationId xmlns:a16="http://schemas.microsoft.com/office/drawing/2014/main" id="{BA4E6526-B07B-2443-AA19-45AF0824028F}"/>
              </a:ext>
            </a:extLst>
          </p:cNvPr>
          <p:cNvPicPr>
            <a:picLocks noChangeAspect="1"/>
          </p:cNvPicPr>
          <p:nvPr/>
        </p:nvPicPr>
        <p:blipFill rotWithShape="1">
          <a:blip r:embed="rId3">
            <a:extLst>
              <a:ext uri="{28A0092B-C50C-407E-A947-70E740481C1C}">
                <a14:useLocalDpi xmlns:a14="http://schemas.microsoft.com/office/drawing/2010/main" val="0"/>
              </a:ext>
            </a:extLst>
          </a:blip>
          <a:srcRect l="17243" r="23649"/>
          <a:stretch/>
        </p:blipFill>
        <p:spPr>
          <a:xfrm>
            <a:off x="6112329" y="0"/>
            <a:ext cx="6079671" cy="6858000"/>
          </a:xfrm>
          <a:prstGeom prst="rect">
            <a:avLst/>
          </a:prstGeom>
        </p:spPr>
      </p:pic>
    </p:spTree>
    <p:extLst>
      <p:ext uri="{BB962C8B-B14F-4D97-AF65-F5344CB8AC3E}">
        <p14:creationId xmlns:p14="http://schemas.microsoft.com/office/powerpoint/2010/main" val="746679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3DAF342-51E7-4983-806F-9659743314FC}"/>
              </a:ext>
            </a:extLst>
          </p:cNvPr>
          <p:cNvSpPr/>
          <p:nvPr/>
        </p:nvSpPr>
        <p:spPr>
          <a:xfrm>
            <a:off x="0" y="6176963"/>
            <a:ext cx="6112329" cy="681037"/>
          </a:xfrm>
          <a:prstGeom prst="rect">
            <a:avLst/>
          </a:prstGeom>
          <a:solidFill>
            <a:srgbClr val="0099CC"/>
          </a:solidFill>
          <a:ln>
            <a:noFill/>
          </a:ln>
        </p:spPr>
        <p:style>
          <a:lnRef idx="1">
            <a:schemeClr val="accent1"/>
          </a:lnRef>
          <a:fillRef idx="1">
            <a:schemeClr val="accent1"/>
          </a:fillRef>
          <a:effectRef idx="1">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077CC7F-BC97-4B81-A668-D401E1DF63C3}"/>
              </a:ext>
            </a:extLst>
          </p:cNvPr>
          <p:cNvSpPr>
            <a:spLocks noGrp="1"/>
          </p:cNvSpPr>
          <p:nvPr>
            <p:ph type="title"/>
          </p:nvPr>
        </p:nvSpPr>
        <p:spPr>
          <a:xfrm>
            <a:off x="2598226" y="437802"/>
            <a:ext cx="3637683" cy="1079054"/>
          </a:xfrm>
        </p:spPr>
        <p:txBody>
          <a:bodyPr anchor="ctr">
            <a:normAutofit fontScale="90000"/>
          </a:bodyPr>
          <a:lstStyle/>
          <a:p>
            <a:pPr>
              <a:lnSpc>
                <a:spcPct val="100000"/>
              </a:lnSpc>
              <a:spcAft>
                <a:spcPts val="600"/>
              </a:spcAft>
            </a:pPr>
            <a:br>
              <a:rPr lang="en-GB" sz="3100" dirty="0"/>
            </a:br>
            <a:r>
              <a:rPr lang="en-GB" sz="3100" dirty="0"/>
              <a:t>BIBLE CHAT ROOM</a:t>
            </a:r>
            <a:br>
              <a:rPr lang="en-GB" sz="3600" dirty="0"/>
            </a:br>
            <a:endParaRPr lang="en-GB" sz="3600" dirty="0"/>
          </a:p>
        </p:txBody>
      </p:sp>
      <p:sp>
        <p:nvSpPr>
          <p:cNvPr id="3" name="Content Placeholder 2">
            <a:extLst>
              <a:ext uri="{FF2B5EF4-FFF2-40B4-BE49-F238E27FC236}">
                <a16:creationId xmlns:a16="http://schemas.microsoft.com/office/drawing/2014/main" id="{DABC7CA5-C4F0-4DE7-8C0B-89A01DBB5B48}"/>
              </a:ext>
            </a:extLst>
          </p:cNvPr>
          <p:cNvSpPr>
            <a:spLocks noGrp="1"/>
          </p:cNvSpPr>
          <p:nvPr>
            <p:ph sz="half" idx="1"/>
          </p:nvPr>
        </p:nvSpPr>
        <p:spPr>
          <a:xfrm>
            <a:off x="329784" y="2086592"/>
            <a:ext cx="5753204" cy="4765528"/>
          </a:xfrm>
        </p:spPr>
        <p:txBody>
          <a:bodyPr>
            <a:normAutofit/>
          </a:bodyPr>
          <a:lstStyle/>
          <a:p>
            <a:pPr marL="0" indent="0">
              <a:buNone/>
            </a:pPr>
            <a:r>
              <a:rPr lang="en-GB" b="1" dirty="0"/>
              <a:t>What Does the Bible Say?</a:t>
            </a:r>
          </a:p>
          <a:p>
            <a:pPr marL="0" indent="0">
              <a:buNone/>
            </a:pPr>
            <a:r>
              <a:rPr lang="en-GB" dirty="0"/>
              <a:t>Hosted by Ray &amp; Jacqui </a:t>
            </a:r>
            <a:r>
              <a:rPr lang="en-GB" dirty="0" err="1"/>
              <a:t>Skilton</a:t>
            </a:r>
            <a:endParaRPr lang="en-GB" dirty="0"/>
          </a:p>
          <a:p>
            <a:pPr marL="0" indent="0">
              <a:buNone/>
            </a:pPr>
            <a:r>
              <a:rPr lang="en-GB" dirty="0"/>
              <a:t>Guest panel: Neil, Darren &amp; Brian</a:t>
            </a:r>
          </a:p>
          <a:p>
            <a:pPr marL="0" indent="0">
              <a:buNone/>
            </a:pPr>
            <a:r>
              <a:rPr lang="en-GB" dirty="0"/>
              <a:t>Topic: Rivers of Living Waters</a:t>
            </a:r>
          </a:p>
          <a:p>
            <a:pPr marL="0" indent="0">
              <a:buNone/>
            </a:pPr>
            <a:r>
              <a:rPr lang="en-GB" dirty="0"/>
              <a:t>(</a:t>
            </a:r>
            <a:r>
              <a:rPr lang="en-GB" dirty="0" err="1"/>
              <a:t>Ez</a:t>
            </a:r>
            <a:r>
              <a:rPr lang="en-GB" dirty="0"/>
              <a:t> 47:1-12; John 7:38-39; Rev 22:1-2)</a:t>
            </a:r>
          </a:p>
          <a:p>
            <a:pPr marL="0" indent="0">
              <a:buNone/>
            </a:pPr>
            <a:endParaRPr lang="en-GB" b="1" dirty="0"/>
          </a:p>
          <a:p>
            <a:pPr marL="0" indent="0">
              <a:buNone/>
            </a:pPr>
            <a:r>
              <a:rPr lang="en-GB" b="1" dirty="0"/>
              <a:t>Tuesday 12</a:t>
            </a:r>
            <a:r>
              <a:rPr lang="en-GB" b="1" baseline="30000" dirty="0"/>
              <a:t>th</a:t>
            </a:r>
            <a:r>
              <a:rPr lang="en-GB" b="1" dirty="0"/>
              <a:t> May </a:t>
            </a:r>
          </a:p>
          <a:p>
            <a:pPr marL="0" indent="0">
              <a:buNone/>
            </a:pPr>
            <a:r>
              <a:rPr lang="en-GB" dirty="0"/>
              <a:t>11.00am</a:t>
            </a:r>
          </a:p>
          <a:p>
            <a:pPr marL="0" indent="0">
              <a:buNone/>
            </a:pPr>
            <a:r>
              <a:rPr lang="en-GB" i="1" dirty="0"/>
              <a:t>(Zoom link to come in weekly email)</a:t>
            </a:r>
          </a:p>
          <a:p>
            <a:pPr marL="0" indent="0">
              <a:buNone/>
            </a:pPr>
            <a:endParaRPr lang="en-GB" dirty="0"/>
          </a:p>
          <a:p>
            <a:pPr marL="0" indent="0">
              <a:buNone/>
            </a:pPr>
            <a:endParaRPr lang="en-GB" dirty="0"/>
          </a:p>
          <a:p>
            <a:pPr marL="0" indent="0">
              <a:buNone/>
            </a:pPr>
            <a:endParaRPr lang="en-GB" sz="2400" dirty="0"/>
          </a:p>
        </p:txBody>
      </p:sp>
      <p:pic>
        <p:nvPicPr>
          <p:cNvPr id="6" name="Picture 5">
            <a:extLst>
              <a:ext uri="{FF2B5EF4-FFF2-40B4-BE49-F238E27FC236}">
                <a16:creationId xmlns:a16="http://schemas.microsoft.com/office/drawing/2014/main" id="{40DB2D45-C79D-4B4B-B616-F30988914888}"/>
              </a:ext>
            </a:extLst>
          </p:cNvPr>
          <p:cNvPicPr>
            <a:picLocks noChangeAspect="1"/>
          </p:cNvPicPr>
          <p:nvPr/>
        </p:nvPicPr>
        <p:blipFill rotWithShape="1">
          <a:blip r:embed="rId3">
            <a:extLst>
              <a:ext uri="{28A0092B-C50C-407E-A947-70E740481C1C}">
                <a14:useLocalDpi xmlns:a14="http://schemas.microsoft.com/office/drawing/2010/main" val="0"/>
              </a:ext>
            </a:extLst>
          </a:blip>
          <a:srcRect l="11760" t="-1" r="30371" b="1"/>
          <a:stretch/>
        </p:blipFill>
        <p:spPr>
          <a:xfrm>
            <a:off x="6112328" y="-69"/>
            <a:ext cx="6079671" cy="6858069"/>
          </a:xfrm>
          <a:prstGeom prst="rect">
            <a:avLst/>
          </a:prstGeom>
        </p:spPr>
      </p:pic>
      <p:pic>
        <p:nvPicPr>
          <p:cNvPr id="7" name="Content Placeholder 4" descr="A picture containing food&#10;&#10;Description automatically generated">
            <a:extLst>
              <a:ext uri="{FF2B5EF4-FFF2-40B4-BE49-F238E27FC236}">
                <a16:creationId xmlns:a16="http://schemas.microsoft.com/office/drawing/2014/main" id="{5C798376-565A-FF4C-AC6D-DF1057E72AA4}"/>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125684" y="152935"/>
            <a:ext cx="2473183" cy="1648789"/>
          </a:xfrm>
          <a:prstGeom prst="rect">
            <a:avLst/>
          </a:prstGeom>
        </p:spPr>
      </p:pic>
    </p:spTree>
    <p:extLst>
      <p:ext uri="{BB962C8B-B14F-4D97-AF65-F5344CB8AC3E}">
        <p14:creationId xmlns:p14="http://schemas.microsoft.com/office/powerpoint/2010/main" val="1785951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3DAF342-51E7-4983-806F-9659743314FC}"/>
              </a:ext>
            </a:extLst>
          </p:cNvPr>
          <p:cNvSpPr/>
          <p:nvPr/>
        </p:nvSpPr>
        <p:spPr>
          <a:xfrm>
            <a:off x="0" y="6176963"/>
            <a:ext cx="6096000" cy="681037"/>
          </a:xfrm>
          <a:prstGeom prst="rect">
            <a:avLst/>
          </a:prstGeom>
          <a:solidFill>
            <a:srgbClr val="0099CC"/>
          </a:solidFill>
          <a:ln>
            <a:noFill/>
          </a:ln>
        </p:spPr>
        <p:style>
          <a:lnRef idx="1">
            <a:schemeClr val="accent1"/>
          </a:lnRef>
          <a:fillRef idx="1">
            <a:schemeClr val="accent1"/>
          </a:fillRef>
          <a:effectRef idx="1">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DABC7CA5-C4F0-4DE7-8C0B-89A01DBB5B48}"/>
              </a:ext>
            </a:extLst>
          </p:cNvPr>
          <p:cNvSpPr>
            <a:spLocks noGrp="1"/>
          </p:cNvSpPr>
          <p:nvPr>
            <p:ph sz="half" idx="1"/>
          </p:nvPr>
        </p:nvSpPr>
        <p:spPr>
          <a:xfrm>
            <a:off x="509666" y="235312"/>
            <a:ext cx="4824334" cy="6517758"/>
          </a:xfrm>
        </p:spPr>
        <p:txBody>
          <a:bodyPr>
            <a:normAutofit fontScale="92500" lnSpcReduction="10000"/>
          </a:bodyPr>
          <a:lstStyle/>
          <a:p>
            <a:pPr marL="0" indent="0">
              <a:buNone/>
            </a:pPr>
            <a:r>
              <a:rPr lang="en-GB" b="1" dirty="0"/>
              <a:t>12.30pm Tuesday 12</a:t>
            </a:r>
            <a:r>
              <a:rPr lang="en-GB" b="1" baseline="30000" dirty="0"/>
              <a:t>th</a:t>
            </a:r>
            <a:r>
              <a:rPr lang="en-GB" b="1" dirty="0"/>
              <a:t> May</a:t>
            </a:r>
          </a:p>
          <a:p>
            <a:pPr marL="0" indent="0">
              <a:buNone/>
            </a:pPr>
            <a:r>
              <a:rPr lang="en-GB" dirty="0"/>
              <a:t>‘Learn how to do lettering’</a:t>
            </a:r>
          </a:p>
          <a:p>
            <a:pPr marL="0" indent="0">
              <a:buNone/>
            </a:pPr>
            <a:r>
              <a:rPr lang="en-GB" dirty="0"/>
              <a:t>With Esther Simmons</a:t>
            </a:r>
          </a:p>
          <a:p>
            <a:pPr marL="0" indent="0">
              <a:buNone/>
            </a:pPr>
            <a:endParaRPr lang="en-GB" sz="1800" b="1" dirty="0"/>
          </a:p>
          <a:p>
            <a:pPr marL="0" indent="0">
              <a:buNone/>
            </a:pPr>
            <a:r>
              <a:rPr lang="en-GB" b="1" dirty="0"/>
              <a:t>7.45pm Tuesday 12</a:t>
            </a:r>
            <a:r>
              <a:rPr lang="en-GB" b="1" baseline="30000" dirty="0"/>
              <a:t>th</a:t>
            </a:r>
            <a:r>
              <a:rPr lang="en-GB" b="1" dirty="0"/>
              <a:t> May</a:t>
            </a:r>
          </a:p>
          <a:p>
            <a:pPr marL="0" indent="0">
              <a:buNone/>
            </a:pPr>
            <a:r>
              <a:rPr lang="en-GB" dirty="0"/>
              <a:t>‘Single Parenting in Lockdown’</a:t>
            </a:r>
          </a:p>
          <a:p>
            <a:pPr marL="0" indent="0">
              <a:buNone/>
            </a:pPr>
            <a:r>
              <a:rPr lang="en-GB" dirty="0"/>
              <a:t>With Molly &amp; </a:t>
            </a:r>
            <a:r>
              <a:rPr lang="en-GB" dirty="0" err="1"/>
              <a:t>Sophya</a:t>
            </a:r>
            <a:endParaRPr lang="en-GB" dirty="0"/>
          </a:p>
          <a:p>
            <a:pPr marL="0" indent="0">
              <a:buNone/>
            </a:pPr>
            <a:endParaRPr lang="en-GB" dirty="0"/>
          </a:p>
          <a:p>
            <a:pPr marL="0" indent="0">
              <a:buNone/>
            </a:pPr>
            <a:r>
              <a:rPr lang="en-GB" b="1" dirty="0"/>
              <a:t>3.30pm Wednesday 13</a:t>
            </a:r>
            <a:r>
              <a:rPr lang="en-GB" b="1" baseline="30000" dirty="0"/>
              <a:t>th</a:t>
            </a:r>
            <a:r>
              <a:rPr lang="en-GB" b="1" dirty="0"/>
              <a:t> May</a:t>
            </a:r>
          </a:p>
          <a:p>
            <a:pPr marL="0" indent="0">
              <a:buNone/>
            </a:pPr>
            <a:r>
              <a:rPr lang="en-GB" dirty="0" err="1"/>
              <a:t>Franksie’s</a:t>
            </a:r>
            <a:r>
              <a:rPr lang="en-GB" dirty="0"/>
              <a:t> Kitchen</a:t>
            </a:r>
          </a:p>
          <a:p>
            <a:pPr marL="0" indent="0">
              <a:buNone/>
            </a:pPr>
            <a:r>
              <a:rPr lang="en-GB" dirty="0"/>
              <a:t>Baking biscuits with children</a:t>
            </a:r>
          </a:p>
          <a:p>
            <a:pPr marL="0" indent="0">
              <a:buNone/>
            </a:pPr>
            <a:endParaRPr lang="en-GB" sz="1800" dirty="0"/>
          </a:p>
          <a:p>
            <a:pPr marL="0" indent="0">
              <a:buNone/>
            </a:pPr>
            <a:r>
              <a:rPr lang="en-GB" b="1" dirty="0"/>
              <a:t>12.30pm Thursday 14</a:t>
            </a:r>
            <a:r>
              <a:rPr lang="en-GB" b="1" baseline="30000" dirty="0"/>
              <a:t>th</a:t>
            </a:r>
            <a:r>
              <a:rPr lang="en-GB" b="1" dirty="0"/>
              <a:t> May</a:t>
            </a:r>
          </a:p>
          <a:p>
            <a:pPr marL="0" indent="0">
              <a:buNone/>
            </a:pPr>
            <a:r>
              <a:rPr lang="en-GB" dirty="0"/>
              <a:t>‘Meet the Team: Dan &amp; Claire’</a:t>
            </a:r>
          </a:p>
          <a:p>
            <a:pPr marL="0" indent="0">
              <a:buNone/>
            </a:pPr>
            <a:r>
              <a:rPr lang="en-GB" dirty="0"/>
              <a:t>Hosted by Steve &amp; </a:t>
            </a:r>
            <a:r>
              <a:rPr lang="en-GB" dirty="0" err="1"/>
              <a:t>Siji</a:t>
            </a:r>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0"/>
            <a:ext cx="6858000"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1496227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3DAF342-51E7-4983-806F-9659743314FC}"/>
              </a:ext>
            </a:extLst>
          </p:cNvPr>
          <p:cNvSpPr/>
          <p:nvPr/>
        </p:nvSpPr>
        <p:spPr>
          <a:xfrm>
            <a:off x="-1" y="6176963"/>
            <a:ext cx="6799385" cy="681037"/>
          </a:xfrm>
          <a:prstGeom prst="rect">
            <a:avLst/>
          </a:prstGeom>
          <a:solidFill>
            <a:srgbClr val="0099CC"/>
          </a:solidFill>
          <a:ln>
            <a:noFill/>
          </a:ln>
        </p:spPr>
        <p:style>
          <a:lnRef idx="1">
            <a:schemeClr val="accent1"/>
          </a:lnRef>
          <a:fillRef idx="1">
            <a:schemeClr val="accent1"/>
          </a:fillRef>
          <a:effectRef idx="1">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DABC7CA5-C4F0-4DE7-8C0B-89A01DBB5B48}"/>
              </a:ext>
            </a:extLst>
          </p:cNvPr>
          <p:cNvSpPr>
            <a:spLocks noGrp="1"/>
          </p:cNvSpPr>
          <p:nvPr>
            <p:ph sz="half" idx="1"/>
          </p:nvPr>
        </p:nvSpPr>
        <p:spPr>
          <a:xfrm>
            <a:off x="509666" y="235312"/>
            <a:ext cx="5515996" cy="6517758"/>
          </a:xfrm>
        </p:spPr>
        <p:txBody>
          <a:bodyPr>
            <a:normAutofit/>
          </a:bodyPr>
          <a:lstStyle/>
          <a:p>
            <a:pPr marL="0" indent="0">
              <a:buNone/>
            </a:pPr>
            <a:r>
              <a:rPr lang="en-GB" sz="3600" b="1" dirty="0"/>
              <a:t>12.30pm Tuesday 12</a:t>
            </a:r>
            <a:r>
              <a:rPr lang="en-GB" sz="3600" b="1" baseline="30000" dirty="0"/>
              <a:t>th</a:t>
            </a:r>
            <a:r>
              <a:rPr lang="en-GB" sz="3600" b="1" dirty="0"/>
              <a:t> May</a:t>
            </a:r>
          </a:p>
          <a:p>
            <a:pPr marL="0" indent="0">
              <a:buNone/>
            </a:pPr>
            <a:r>
              <a:rPr lang="en-GB" sz="3600" dirty="0"/>
              <a:t>‘Learn how to do lettering’</a:t>
            </a:r>
          </a:p>
          <a:p>
            <a:pPr marL="0" indent="0">
              <a:buNone/>
            </a:pPr>
            <a:r>
              <a:rPr lang="en-GB" sz="3600" dirty="0"/>
              <a:t>With Esther Simmons</a:t>
            </a:r>
          </a:p>
          <a:p>
            <a:pPr marL="0" indent="0">
              <a:buNone/>
            </a:pPr>
            <a:endParaRPr lang="en-GB" sz="1800" b="1"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432" b="4274"/>
          <a:stretch/>
        </p:blipFill>
        <p:spPr bwMode="auto">
          <a:xfrm>
            <a:off x="6799385" y="0"/>
            <a:ext cx="5392615" cy="687093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1176921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3DAF342-51E7-4983-806F-9659743314FC}"/>
              </a:ext>
            </a:extLst>
          </p:cNvPr>
          <p:cNvSpPr/>
          <p:nvPr/>
        </p:nvSpPr>
        <p:spPr>
          <a:xfrm>
            <a:off x="0" y="6176963"/>
            <a:ext cx="6096000" cy="681037"/>
          </a:xfrm>
          <a:prstGeom prst="rect">
            <a:avLst/>
          </a:prstGeom>
          <a:solidFill>
            <a:srgbClr val="0099CC"/>
          </a:solidFill>
          <a:ln>
            <a:noFill/>
          </a:ln>
        </p:spPr>
        <p:style>
          <a:lnRef idx="1">
            <a:schemeClr val="accent1"/>
          </a:lnRef>
          <a:fillRef idx="1">
            <a:schemeClr val="accent1"/>
          </a:fillRef>
          <a:effectRef idx="1">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DABC7CA5-C4F0-4DE7-8C0B-89A01DBB5B48}"/>
              </a:ext>
            </a:extLst>
          </p:cNvPr>
          <p:cNvSpPr>
            <a:spLocks noGrp="1"/>
          </p:cNvSpPr>
          <p:nvPr>
            <p:ph sz="half" idx="1"/>
          </p:nvPr>
        </p:nvSpPr>
        <p:spPr>
          <a:xfrm>
            <a:off x="509666" y="235312"/>
            <a:ext cx="4824334" cy="6517758"/>
          </a:xfrm>
        </p:spPr>
        <p:txBody>
          <a:bodyPr>
            <a:normAutofit fontScale="92500" lnSpcReduction="10000"/>
          </a:bodyPr>
          <a:lstStyle/>
          <a:p>
            <a:pPr marL="0" indent="0">
              <a:buNone/>
            </a:pPr>
            <a:r>
              <a:rPr lang="en-GB" b="1" dirty="0"/>
              <a:t>12.30pm Tuesday 12</a:t>
            </a:r>
            <a:r>
              <a:rPr lang="en-GB" b="1" baseline="30000" dirty="0"/>
              <a:t>th</a:t>
            </a:r>
            <a:r>
              <a:rPr lang="en-GB" b="1" dirty="0"/>
              <a:t> May</a:t>
            </a:r>
          </a:p>
          <a:p>
            <a:pPr marL="0" indent="0">
              <a:buNone/>
            </a:pPr>
            <a:r>
              <a:rPr lang="en-GB" dirty="0"/>
              <a:t>‘Learn how to do lettering’</a:t>
            </a:r>
          </a:p>
          <a:p>
            <a:pPr marL="0" indent="0">
              <a:buNone/>
            </a:pPr>
            <a:r>
              <a:rPr lang="en-GB" dirty="0"/>
              <a:t>With Esther Simmons</a:t>
            </a:r>
          </a:p>
          <a:p>
            <a:pPr marL="0" indent="0">
              <a:buNone/>
            </a:pPr>
            <a:endParaRPr lang="en-GB" sz="1800" b="1" dirty="0"/>
          </a:p>
          <a:p>
            <a:pPr marL="0" indent="0">
              <a:buNone/>
            </a:pPr>
            <a:r>
              <a:rPr lang="en-GB" b="1" dirty="0"/>
              <a:t>7.45pm Tuesday 12</a:t>
            </a:r>
            <a:r>
              <a:rPr lang="en-GB" b="1" baseline="30000" dirty="0"/>
              <a:t>th</a:t>
            </a:r>
            <a:r>
              <a:rPr lang="en-GB" b="1" dirty="0"/>
              <a:t> May</a:t>
            </a:r>
          </a:p>
          <a:p>
            <a:pPr marL="0" indent="0">
              <a:buNone/>
            </a:pPr>
            <a:r>
              <a:rPr lang="en-GB" dirty="0"/>
              <a:t>‘Single Parenting in Lockdown’</a:t>
            </a:r>
          </a:p>
          <a:p>
            <a:pPr marL="0" indent="0">
              <a:buNone/>
            </a:pPr>
            <a:r>
              <a:rPr lang="en-GB" dirty="0"/>
              <a:t>With Molly &amp; </a:t>
            </a:r>
            <a:r>
              <a:rPr lang="en-GB" dirty="0" err="1"/>
              <a:t>Sophya</a:t>
            </a:r>
            <a:endParaRPr lang="en-GB" dirty="0"/>
          </a:p>
          <a:p>
            <a:pPr marL="0" indent="0">
              <a:buNone/>
            </a:pPr>
            <a:endParaRPr lang="en-GB" dirty="0"/>
          </a:p>
          <a:p>
            <a:pPr marL="0" indent="0">
              <a:buNone/>
            </a:pPr>
            <a:r>
              <a:rPr lang="en-GB" b="1" dirty="0"/>
              <a:t>3.30pm Wednesday 13</a:t>
            </a:r>
            <a:r>
              <a:rPr lang="en-GB" b="1" baseline="30000" dirty="0"/>
              <a:t>th</a:t>
            </a:r>
            <a:r>
              <a:rPr lang="en-GB" b="1" dirty="0"/>
              <a:t> May</a:t>
            </a:r>
          </a:p>
          <a:p>
            <a:pPr marL="0" indent="0">
              <a:buNone/>
            </a:pPr>
            <a:r>
              <a:rPr lang="en-GB" dirty="0" err="1"/>
              <a:t>Franksie’s</a:t>
            </a:r>
            <a:r>
              <a:rPr lang="en-GB" dirty="0"/>
              <a:t> Kitchen</a:t>
            </a:r>
          </a:p>
          <a:p>
            <a:pPr marL="0" indent="0">
              <a:buNone/>
            </a:pPr>
            <a:r>
              <a:rPr lang="en-GB" dirty="0"/>
              <a:t>Baking biscuits with children</a:t>
            </a:r>
          </a:p>
          <a:p>
            <a:pPr marL="0" indent="0">
              <a:buNone/>
            </a:pPr>
            <a:endParaRPr lang="en-GB" sz="1800" dirty="0"/>
          </a:p>
          <a:p>
            <a:pPr marL="0" indent="0">
              <a:buNone/>
            </a:pPr>
            <a:r>
              <a:rPr lang="en-GB" b="1" dirty="0"/>
              <a:t>12.30pm Thursday 14</a:t>
            </a:r>
            <a:r>
              <a:rPr lang="en-GB" b="1" baseline="30000" dirty="0"/>
              <a:t>th</a:t>
            </a:r>
            <a:r>
              <a:rPr lang="en-GB" b="1" dirty="0"/>
              <a:t> May</a:t>
            </a:r>
          </a:p>
          <a:p>
            <a:pPr marL="0" indent="0">
              <a:buNone/>
            </a:pPr>
            <a:r>
              <a:rPr lang="en-GB" dirty="0"/>
              <a:t>‘Meet the Team: Dan &amp; Claire’</a:t>
            </a:r>
          </a:p>
          <a:p>
            <a:pPr marL="0" indent="0">
              <a:buNone/>
            </a:pPr>
            <a:r>
              <a:rPr lang="en-GB" dirty="0"/>
              <a:t>Hosted by Steve &amp; </a:t>
            </a:r>
            <a:r>
              <a:rPr lang="en-GB" dirty="0" err="1"/>
              <a:t>Siji</a:t>
            </a:r>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0"/>
            <a:ext cx="6858000"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2230014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0074" y="1380348"/>
            <a:ext cx="9144000" cy="862013"/>
          </a:xfrm>
        </p:spPr>
        <p:txBody>
          <a:bodyPr>
            <a:normAutofit/>
          </a:bodyPr>
          <a:lstStyle/>
          <a:p>
            <a:r>
              <a:rPr lang="en-GB" sz="4000" dirty="0"/>
              <a:t>Jubilee Connects</a:t>
            </a:r>
            <a:endParaRPr lang="en-GB" sz="4000" dirty="0">
              <a:uFillTx/>
            </a:endParaRPr>
          </a:p>
        </p:txBody>
      </p:sp>
      <p:sp>
        <p:nvSpPr>
          <p:cNvPr id="3" name="Subtitle 2"/>
          <p:cNvSpPr>
            <a:spLocks noGrp="1"/>
          </p:cNvSpPr>
          <p:nvPr>
            <p:ph type="subTitle" idx="1"/>
          </p:nvPr>
        </p:nvSpPr>
        <p:spPr>
          <a:xfrm>
            <a:off x="730074" y="2334436"/>
            <a:ext cx="4912841" cy="2847163"/>
          </a:xfrm>
        </p:spPr>
        <p:txBody>
          <a:bodyPr>
            <a:normAutofit/>
          </a:bodyPr>
          <a:lstStyle/>
          <a:p>
            <a:r>
              <a:rPr lang="en-GB" dirty="0">
                <a:uFillTx/>
              </a:rPr>
              <a:t>Goodbye! Stay safe!</a:t>
            </a:r>
          </a:p>
          <a:p>
            <a:endParaRPr lang="en-GB" dirty="0">
              <a:uFillTx/>
            </a:endParaRPr>
          </a:p>
          <a:p>
            <a:r>
              <a:rPr lang="en-GB" sz="1600" b="1" dirty="0"/>
              <a:t>Hold onto Jesus</a:t>
            </a:r>
          </a:p>
          <a:p>
            <a:r>
              <a:rPr lang="en-GB" sz="1600" b="1" dirty="0"/>
              <a:t>Connect with your Home Group</a:t>
            </a:r>
          </a:p>
          <a:p>
            <a:r>
              <a:rPr lang="en-GB" sz="1600" b="1" dirty="0">
                <a:uFillTx/>
              </a:rPr>
              <a:t>Look out for your neighbours</a:t>
            </a:r>
            <a:endParaRPr lang="en-GB" sz="1600" b="1" dirty="0"/>
          </a:p>
          <a:p>
            <a:endParaRPr lang="en-GB" sz="1600" b="1" dirty="0"/>
          </a:p>
        </p:txBody>
      </p:sp>
      <p:pic>
        <p:nvPicPr>
          <p:cNvPr id="1026" name="Picture 2">
            <a:extLst>
              <a:ext uri="{FF2B5EF4-FFF2-40B4-BE49-F238E27FC236}">
                <a16:creationId xmlns:a16="http://schemas.microsoft.com/office/drawing/2014/main" id="{8A227096-B2BE-40CB-AA39-98686660E7A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36868"/>
          <a:stretch/>
        </p:blipFill>
        <p:spPr bwMode="auto">
          <a:xfrm>
            <a:off x="6096000" y="0"/>
            <a:ext cx="6096000" cy="628406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25380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{507E5213-FF2F-9444-8F2F-36ED3F056520}tf10001119</Template>
  <TotalTime>12696</TotalTime>
  <Words>937</Words>
  <Application>Microsoft Macintosh PowerPoint</Application>
  <PresentationFormat>Widescreen</PresentationFormat>
  <Paragraphs>112</Paragraphs>
  <Slides>31</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Jubilee Connects</vt:lpstr>
      <vt:lpstr>What’s in store today?</vt:lpstr>
      <vt:lpstr>PowerPoint Presentation</vt:lpstr>
      <vt:lpstr>Happy Birthday!</vt:lpstr>
      <vt:lpstr>PowerPoint Presentation</vt:lpstr>
      <vt:lpstr>PowerPoint Presentation</vt:lpstr>
      <vt:lpstr>PowerPoint Presentation</vt:lpstr>
      <vt:lpstr>Fighting fear with faith</vt:lpstr>
      <vt:lpstr>PowerPoint Presentation</vt:lpstr>
      <vt:lpstr>PowerPoint Presentation</vt:lpstr>
      <vt:lpstr>PowerPoint Presentation</vt:lpstr>
      <vt:lpstr>REVELATION</vt:lpstr>
      <vt:lpstr>1 JOHN 4:7-8</vt:lpstr>
      <vt:lpstr>1 CORINTHIANS 13:4-8</vt:lpstr>
      <vt:lpstr>REVELATION IS A PERSONAL CONFRONTATION</vt:lpstr>
      <vt:lpstr>THE STORY OF HOSEA AND GOMER</vt:lpstr>
      <vt:lpstr>JESUS REVEALS GOD</vt:lpstr>
      <vt:lpstr>JESUS REVEALS GOD</vt:lpstr>
      <vt:lpstr>ROMANS 5:8</vt:lpstr>
      <vt:lpstr>EPHESIANS 2:8-9</vt:lpstr>
      <vt:lpstr>PSALM 18:3</vt:lpstr>
      <vt:lpstr>GALATIANS 5:22-23</vt:lpstr>
      <vt:lpstr>I WILL BE FOUND BY YOU…</vt:lpstr>
      <vt:lpstr>Fighting fear with faith</vt:lpstr>
      <vt:lpstr>PowerPoint Presentation</vt:lpstr>
      <vt:lpstr>Reaching Maidstone</vt:lpstr>
      <vt:lpstr> BIBLE CHAT ROOM </vt:lpstr>
      <vt:lpstr>PowerPoint Presentation</vt:lpstr>
      <vt:lpstr>PowerPoint Presentation</vt:lpstr>
      <vt:lpstr>PowerPoint Presentation</vt:lpstr>
      <vt:lpstr>Jubilee Connects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Jubilee Connects</dc:title>
  <dc:creator>Andy Faulkner</dc:creator>
  <cp:lastModifiedBy>melissa lewis</cp:lastModifiedBy>
  <cp:revision>139</cp:revision>
  <dcterms:created xsi:type="dcterms:W3CDTF">2020-03-28T09:51:38Z</dcterms:created>
  <dcterms:modified xsi:type="dcterms:W3CDTF">2020-05-09T14:37:47Z</dcterms:modified>
</cp:coreProperties>
</file>