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73" r:id="rId4"/>
    <p:sldId id="265" r:id="rId5"/>
    <p:sldId id="309" r:id="rId6"/>
    <p:sldId id="310" r:id="rId7"/>
    <p:sldId id="289" r:id="rId8"/>
    <p:sldId id="319" r:id="rId9"/>
    <p:sldId id="318" r:id="rId10"/>
    <p:sldId id="292" r:id="rId11"/>
    <p:sldId id="308" r:id="rId12"/>
    <p:sldId id="315" r:id="rId13"/>
    <p:sldId id="259" r:id="rId14"/>
    <p:sldId id="298" r:id="rId15"/>
    <p:sldId id="305" r:id="rId16"/>
    <p:sldId id="307" r:id="rId17"/>
    <p:sldId id="314" r:id="rId18"/>
    <p:sldId id="295" r:id="rId19"/>
    <p:sldId id="294" r:id="rId20"/>
    <p:sldId id="302" r:id="rId21"/>
    <p:sldId id="316" r:id="rId22"/>
    <p:sldId id="284" r:id="rId23"/>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orient="horz" pos="37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4953" autoAdjust="0"/>
  </p:normalViewPr>
  <p:slideViewPr>
    <p:cSldViewPr snapToGrid="0">
      <p:cViewPr varScale="1">
        <p:scale>
          <a:sx n="112" d="100"/>
          <a:sy n="112" d="100"/>
        </p:scale>
        <p:origin x="-496" y="-104"/>
      </p:cViewPr>
      <p:guideLst>
        <p:guide orient="horz" pos="2160"/>
        <p:guide orient="horz" pos="3725"/>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svg"/><Relationship Id="rId5" Type="http://schemas.openxmlformats.org/officeDocument/2006/relationships/image" Target="../media/image5.png"/><Relationship Id="rId6" Type="http://schemas.openxmlformats.org/officeDocument/2006/relationships/image" Target="../media/image8.svg"/><Relationship Id="rId7" Type="http://schemas.openxmlformats.org/officeDocument/2006/relationships/image" Target="../media/image6.png"/><Relationship Id="rId8" Type="http://schemas.openxmlformats.org/officeDocument/2006/relationships/image" Target="../media/image10.svg"/><Relationship Id="rId9" Type="http://schemas.openxmlformats.org/officeDocument/2006/relationships/image" Target="../media/image7.png"/><Relationship Id="rId10" Type="http://schemas.openxmlformats.org/officeDocument/2006/relationships/image" Target="../media/image12.svg"/><Relationship Id="rId1" Type="http://schemas.openxmlformats.org/officeDocument/2006/relationships/image" Target="../media/image3.png"/><Relationship Id="rId2"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svg"/><Relationship Id="rId5" Type="http://schemas.openxmlformats.org/officeDocument/2006/relationships/image" Target="../media/image5.png"/><Relationship Id="rId6" Type="http://schemas.openxmlformats.org/officeDocument/2006/relationships/image" Target="../media/image8.svg"/><Relationship Id="rId7" Type="http://schemas.openxmlformats.org/officeDocument/2006/relationships/image" Target="../media/image6.png"/><Relationship Id="rId8" Type="http://schemas.openxmlformats.org/officeDocument/2006/relationships/image" Target="../media/image10.svg"/><Relationship Id="rId9" Type="http://schemas.openxmlformats.org/officeDocument/2006/relationships/image" Target="../media/image7.png"/><Relationship Id="rId10" Type="http://schemas.openxmlformats.org/officeDocument/2006/relationships/image" Target="../media/image12.svg"/><Relationship Id="rId1" Type="http://schemas.openxmlformats.org/officeDocument/2006/relationships/image" Target="../media/image3.png"/><Relationship Id="rId2"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3A06A2-6AE9-4D15-829F-931A472A8E4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4C41E2B-EF76-4F43-9397-BA5809FBB0CD}">
      <dgm:prSet/>
      <dgm:spPr/>
      <dgm:t>
        <a:bodyPr/>
        <a:lstStyle/>
        <a:p>
          <a:pPr>
            <a:lnSpc>
              <a:spcPct val="100000"/>
            </a:lnSpc>
          </a:pPr>
          <a:r>
            <a:rPr lang="en-US" dirty="0">
              <a:solidFill>
                <a:schemeClr val="bg1"/>
              </a:solidFill>
            </a:rPr>
            <a:t>Children's Spot</a:t>
          </a:r>
        </a:p>
      </dgm:t>
    </dgm:pt>
    <dgm:pt modelId="{4F971D12-36F8-455B-A285-839D27A711B3}" type="parTrans" cxnId="{D06489D8-CC7A-4E97-A712-7820A1BB5A74}">
      <dgm:prSet/>
      <dgm:spPr/>
      <dgm:t>
        <a:bodyPr/>
        <a:lstStyle/>
        <a:p>
          <a:endParaRPr lang="en-US"/>
        </a:p>
      </dgm:t>
    </dgm:pt>
    <dgm:pt modelId="{65940A07-FBD1-4242-9441-BF1CE4951DBF}" type="sibTrans" cxnId="{D06489D8-CC7A-4E97-A712-7820A1BB5A74}">
      <dgm:prSet/>
      <dgm:spPr/>
      <dgm:t>
        <a:bodyPr/>
        <a:lstStyle/>
        <a:p>
          <a:endParaRPr lang="en-US"/>
        </a:p>
      </dgm:t>
    </dgm:pt>
    <dgm:pt modelId="{FF644010-F473-48D7-AA99-B9E5D556B2C6}">
      <dgm:prSet/>
      <dgm:spPr/>
      <dgm:t>
        <a:bodyPr/>
        <a:lstStyle/>
        <a:p>
          <a:pPr>
            <a:lnSpc>
              <a:spcPct val="100000"/>
            </a:lnSpc>
          </a:pPr>
          <a:r>
            <a:rPr lang="en-US" dirty="0">
              <a:solidFill>
                <a:schemeClr val="bg1"/>
              </a:solidFill>
            </a:rPr>
            <a:t>Announcements</a:t>
          </a:r>
        </a:p>
      </dgm:t>
    </dgm:pt>
    <dgm:pt modelId="{B092EDA7-AFD6-4278-82B6-88458E07C48B}" type="parTrans" cxnId="{CB75C051-9468-4F6F-8AE1-BC8081EC6B5A}">
      <dgm:prSet/>
      <dgm:spPr/>
      <dgm:t>
        <a:bodyPr/>
        <a:lstStyle/>
        <a:p>
          <a:endParaRPr lang="en-US"/>
        </a:p>
      </dgm:t>
    </dgm:pt>
    <dgm:pt modelId="{384AF096-FDCC-44F2-96B4-683E8AF837C7}" type="sibTrans" cxnId="{CB75C051-9468-4F6F-8AE1-BC8081EC6B5A}">
      <dgm:prSet/>
      <dgm:spPr/>
      <dgm:t>
        <a:bodyPr/>
        <a:lstStyle/>
        <a:p>
          <a:endParaRPr lang="en-US"/>
        </a:p>
      </dgm:t>
    </dgm:pt>
    <dgm:pt modelId="{6A16A3FD-AA5C-4F99-970A-31968944ADE0}">
      <dgm:prSet/>
      <dgm:spPr/>
      <dgm:t>
        <a:bodyPr/>
        <a:lstStyle/>
        <a:p>
          <a:pPr>
            <a:lnSpc>
              <a:spcPct val="100000"/>
            </a:lnSpc>
          </a:pPr>
          <a:r>
            <a:rPr lang="en-GB" dirty="0">
              <a:solidFill>
                <a:schemeClr val="bg1"/>
              </a:solidFill>
            </a:rPr>
            <a:t>‘Easter Gospel’</a:t>
          </a:r>
          <a:endParaRPr lang="en-US" dirty="0">
            <a:solidFill>
              <a:schemeClr val="bg1"/>
            </a:solidFill>
          </a:endParaRPr>
        </a:p>
      </dgm:t>
    </dgm:pt>
    <dgm:pt modelId="{23710457-73E4-4D34-9118-A2CA40BC1CB0}" type="parTrans" cxnId="{CA099698-8DDE-49D4-9A69-1B133448AA90}">
      <dgm:prSet/>
      <dgm:spPr/>
      <dgm:t>
        <a:bodyPr/>
        <a:lstStyle/>
        <a:p>
          <a:endParaRPr lang="en-US"/>
        </a:p>
      </dgm:t>
    </dgm:pt>
    <dgm:pt modelId="{31AD0C89-6BCD-4965-80F8-1237B1CCC485}" type="sibTrans" cxnId="{CA099698-8DDE-49D4-9A69-1B133448AA90}">
      <dgm:prSet/>
      <dgm:spPr/>
      <dgm:t>
        <a:bodyPr/>
        <a:lstStyle/>
        <a:p>
          <a:endParaRPr lang="en-US"/>
        </a:p>
      </dgm:t>
    </dgm:pt>
    <dgm:pt modelId="{CFC1FDB4-5C4B-4AEE-97FC-FF802D7A3512}">
      <dgm:prSet/>
      <dgm:spPr/>
      <dgm:t>
        <a:bodyPr/>
        <a:lstStyle/>
        <a:p>
          <a:pPr>
            <a:lnSpc>
              <a:spcPct val="100000"/>
            </a:lnSpc>
          </a:pPr>
          <a:r>
            <a:rPr lang="en-GB" dirty="0">
              <a:solidFill>
                <a:schemeClr val="bg1"/>
              </a:solidFill>
            </a:rPr>
            <a:t>Worship</a:t>
          </a:r>
          <a:endParaRPr lang="en-US" dirty="0">
            <a:solidFill>
              <a:schemeClr val="bg1"/>
            </a:solidFill>
          </a:endParaRPr>
        </a:p>
      </dgm:t>
    </dgm:pt>
    <dgm:pt modelId="{E6C87D4F-7CDE-4710-9B9D-93AF6A7A3136}" type="parTrans" cxnId="{07468088-8809-47C3-8341-840D37271480}">
      <dgm:prSet/>
      <dgm:spPr/>
      <dgm:t>
        <a:bodyPr/>
        <a:lstStyle/>
        <a:p>
          <a:endParaRPr lang="en-US"/>
        </a:p>
      </dgm:t>
    </dgm:pt>
    <dgm:pt modelId="{57FF59B6-B8D5-4C7F-A354-15E02F950184}" type="sibTrans" cxnId="{07468088-8809-47C3-8341-840D37271480}">
      <dgm:prSet/>
      <dgm:spPr/>
      <dgm:t>
        <a:bodyPr/>
        <a:lstStyle/>
        <a:p>
          <a:endParaRPr lang="en-US"/>
        </a:p>
      </dgm:t>
    </dgm:pt>
    <dgm:pt modelId="{2B93C79E-BD46-411B-8E26-048A1AE29F5D}">
      <dgm:prSet/>
      <dgm:spPr/>
      <dgm:t>
        <a:bodyPr/>
        <a:lstStyle/>
        <a:p>
          <a:pPr>
            <a:lnSpc>
              <a:spcPct val="100000"/>
            </a:lnSpc>
          </a:pPr>
          <a:r>
            <a:rPr lang="en-GB" dirty="0">
              <a:solidFill>
                <a:schemeClr val="bg1"/>
              </a:solidFill>
            </a:rPr>
            <a:t>Let’s Get Creative	</a:t>
          </a:r>
          <a:endParaRPr lang="en-US" dirty="0">
            <a:solidFill>
              <a:schemeClr val="bg1"/>
            </a:solidFill>
          </a:endParaRPr>
        </a:p>
      </dgm:t>
    </dgm:pt>
    <dgm:pt modelId="{7010CBB2-24D8-469B-9153-B7661D1C81C4}" type="parTrans" cxnId="{9B2812AA-8A19-42FB-AA3E-95811168A39C}">
      <dgm:prSet/>
      <dgm:spPr/>
      <dgm:t>
        <a:bodyPr/>
        <a:lstStyle/>
        <a:p>
          <a:endParaRPr lang="en-US"/>
        </a:p>
      </dgm:t>
    </dgm:pt>
    <dgm:pt modelId="{4EEED301-BFEA-4B13-8D0A-27F0A0B5D66F}" type="sibTrans" cxnId="{9B2812AA-8A19-42FB-AA3E-95811168A39C}">
      <dgm:prSet/>
      <dgm:spPr/>
      <dgm:t>
        <a:bodyPr/>
        <a:lstStyle/>
        <a:p>
          <a:endParaRPr lang="en-US"/>
        </a:p>
      </dgm:t>
    </dgm:pt>
    <dgm:pt modelId="{AB3144BB-FA2F-2547-B27A-7DD12A4FFD47}">
      <dgm:prSet/>
      <dgm:spPr/>
      <dgm:t>
        <a:bodyPr/>
        <a:lstStyle/>
        <a:p>
          <a:pPr>
            <a:lnSpc>
              <a:spcPct val="100000"/>
            </a:lnSpc>
          </a:pPr>
          <a:r>
            <a:rPr lang="en-US" dirty="0">
              <a:solidFill>
                <a:schemeClr val="bg1"/>
              </a:solidFill>
            </a:rPr>
            <a:t>Prayer</a:t>
          </a:r>
        </a:p>
      </dgm:t>
    </dgm:pt>
    <dgm:pt modelId="{10F731EB-1D90-5B4B-9296-5DB836039510}" type="parTrans" cxnId="{963D6D27-836B-7A4A-AD4E-DB20C9E9212B}">
      <dgm:prSet/>
      <dgm:spPr/>
      <dgm:t>
        <a:bodyPr/>
        <a:lstStyle/>
        <a:p>
          <a:endParaRPr lang="en-US"/>
        </a:p>
      </dgm:t>
    </dgm:pt>
    <dgm:pt modelId="{90A618E9-B506-CA46-AE43-2D40714B6B24}" type="sibTrans" cxnId="{963D6D27-836B-7A4A-AD4E-DB20C9E9212B}">
      <dgm:prSet/>
      <dgm:spPr/>
      <dgm:t>
        <a:bodyPr/>
        <a:lstStyle/>
        <a:p>
          <a:endParaRPr lang="en-US"/>
        </a:p>
      </dgm:t>
    </dgm:pt>
    <dgm:pt modelId="{F7BC025F-0702-4AA8-A347-CAD72A626ADE}" type="pres">
      <dgm:prSet presAssocID="{203A06A2-6AE9-4D15-829F-931A472A8E48}" presName="root" presStyleCnt="0">
        <dgm:presLayoutVars>
          <dgm:dir/>
          <dgm:resizeHandles val="exact"/>
        </dgm:presLayoutVars>
      </dgm:prSet>
      <dgm:spPr/>
      <dgm:t>
        <a:bodyPr/>
        <a:lstStyle/>
        <a:p>
          <a:endParaRPr lang="en-US"/>
        </a:p>
      </dgm:t>
    </dgm:pt>
    <dgm:pt modelId="{1508B5ED-6747-48EF-BA37-1DD3BC8BC5BE}" type="pres">
      <dgm:prSet presAssocID="{B4C41E2B-EF76-4F43-9397-BA5809FBB0CD}" presName="compNode" presStyleCnt="0"/>
      <dgm:spPr/>
    </dgm:pt>
    <dgm:pt modelId="{BC7E321B-5BA9-49ED-8234-AE6609C3C2BB}" type="pres">
      <dgm:prSet presAssocID="{B4C41E2B-EF76-4F43-9397-BA5809FBB0C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Chevron Arrows"/>
        </a:ext>
      </dgm:extLst>
    </dgm:pt>
    <dgm:pt modelId="{6B507E65-EC3E-4D1A-8889-32E880A1240F}" type="pres">
      <dgm:prSet presAssocID="{B4C41E2B-EF76-4F43-9397-BA5809FBB0CD}" presName="spaceRect" presStyleCnt="0"/>
      <dgm:spPr/>
    </dgm:pt>
    <dgm:pt modelId="{F58C6F4B-21BD-474D-9042-9195234C2922}" type="pres">
      <dgm:prSet presAssocID="{B4C41E2B-EF76-4F43-9397-BA5809FBB0CD}" presName="textRect" presStyleLbl="revTx" presStyleIdx="0" presStyleCnt="6">
        <dgm:presLayoutVars>
          <dgm:chMax val="1"/>
          <dgm:chPref val="1"/>
        </dgm:presLayoutVars>
      </dgm:prSet>
      <dgm:spPr/>
      <dgm:t>
        <a:bodyPr/>
        <a:lstStyle/>
        <a:p>
          <a:endParaRPr lang="en-US"/>
        </a:p>
      </dgm:t>
    </dgm:pt>
    <dgm:pt modelId="{5224A5B1-E076-441C-99AA-921CBC09C76D}" type="pres">
      <dgm:prSet presAssocID="{65940A07-FBD1-4242-9441-BF1CE4951DBF}" presName="sibTrans" presStyleCnt="0"/>
      <dgm:spPr/>
    </dgm:pt>
    <dgm:pt modelId="{3E636BF2-2274-44C5-A2FB-0E246A5136D1}" type="pres">
      <dgm:prSet presAssocID="{2B93C79E-BD46-411B-8E26-048A1AE29F5D}" presName="compNode" presStyleCnt="0"/>
      <dgm:spPr/>
    </dgm:pt>
    <dgm:pt modelId="{5DD51A44-E07D-4ECA-AD93-CA49619D7E9B}" type="pres">
      <dgm:prSet presAssocID="{2B93C79E-BD46-411B-8E26-048A1AE29F5D}"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Board Room"/>
        </a:ext>
      </dgm:extLst>
    </dgm:pt>
    <dgm:pt modelId="{FE501624-7909-4660-B760-D6BD31FA1EB3}" type="pres">
      <dgm:prSet presAssocID="{2B93C79E-BD46-411B-8E26-048A1AE29F5D}" presName="spaceRect" presStyleCnt="0"/>
      <dgm:spPr/>
    </dgm:pt>
    <dgm:pt modelId="{53F061E7-6767-491C-896B-56027544DC8D}" type="pres">
      <dgm:prSet presAssocID="{2B93C79E-BD46-411B-8E26-048A1AE29F5D}" presName="textRect" presStyleLbl="revTx" presStyleIdx="1" presStyleCnt="6">
        <dgm:presLayoutVars>
          <dgm:chMax val="1"/>
          <dgm:chPref val="1"/>
        </dgm:presLayoutVars>
      </dgm:prSet>
      <dgm:spPr/>
      <dgm:t>
        <a:bodyPr/>
        <a:lstStyle/>
        <a:p>
          <a:endParaRPr lang="en-US"/>
        </a:p>
      </dgm:t>
    </dgm:pt>
    <dgm:pt modelId="{B16C94B0-6EDB-C34C-A8B9-45EB65C48449}" type="pres">
      <dgm:prSet presAssocID="{4EEED301-BFEA-4B13-8D0A-27F0A0B5D66F}" presName="sibTrans" presStyleCnt="0"/>
      <dgm:spPr/>
    </dgm:pt>
    <dgm:pt modelId="{64524499-FC50-4208-A8C0-1E582E3DFBE6}" type="pres">
      <dgm:prSet presAssocID="{CFC1FDB4-5C4B-4AEE-97FC-FF802D7A3512}" presName="compNode" presStyleCnt="0"/>
      <dgm:spPr/>
    </dgm:pt>
    <dgm:pt modelId="{DBA6E303-427C-4181-8DED-AA5E6DDAD440}" type="pres">
      <dgm:prSet presAssocID="{CFC1FDB4-5C4B-4AEE-97FC-FF802D7A3512}"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Music"/>
        </a:ext>
      </dgm:extLst>
    </dgm:pt>
    <dgm:pt modelId="{066AD459-FCB0-47FB-8452-90F9792345FD}" type="pres">
      <dgm:prSet presAssocID="{CFC1FDB4-5C4B-4AEE-97FC-FF802D7A3512}" presName="spaceRect" presStyleCnt="0"/>
      <dgm:spPr/>
    </dgm:pt>
    <dgm:pt modelId="{BD2CB934-91D3-4B6F-A128-959142C386B7}" type="pres">
      <dgm:prSet presAssocID="{CFC1FDB4-5C4B-4AEE-97FC-FF802D7A3512}" presName="textRect" presStyleLbl="revTx" presStyleIdx="2" presStyleCnt="6">
        <dgm:presLayoutVars>
          <dgm:chMax val="1"/>
          <dgm:chPref val="1"/>
        </dgm:presLayoutVars>
      </dgm:prSet>
      <dgm:spPr/>
      <dgm:t>
        <a:bodyPr/>
        <a:lstStyle/>
        <a:p>
          <a:endParaRPr lang="en-US"/>
        </a:p>
      </dgm:t>
    </dgm:pt>
    <dgm:pt modelId="{BD403C8B-F633-44A9-84AD-AC6BDECE15A1}" type="pres">
      <dgm:prSet presAssocID="{57FF59B6-B8D5-4C7F-A354-15E02F950184}" presName="sibTrans" presStyleCnt="0"/>
      <dgm:spPr/>
    </dgm:pt>
    <dgm:pt modelId="{5995ECDE-9A4E-4E11-BDCF-616ADBBD1892}" type="pres">
      <dgm:prSet presAssocID="{6A16A3FD-AA5C-4F99-970A-31968944ADE0}" presName="compNode" presStyleCnt="0"/>
      <dgm:spPr/>
    </dgm:pt>
    <dgm:pt modelId="{8A164896-B032-43BB-AFDF-02735C6A2C59}" type="pres">
      <dgm:prSet presAssocID="{6A16A3FD-AA5C-4F99-970A-31968944ADE0}"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a:noFill/>
        </a:ln>
      </dgm:spPr>
      <dgm:extLst>
        <a:ext uri="{E40237B7-FDA0-4F09-8148-C483321AD2D9}">
          <dgm14:cNvPr xmlns:dgm14="http://schemas.microsoft.com/office/drawing/2010/diagram" id="0" name="" descr="Soldier"/>
        </a:ext>
      </dgm:extLst>
    </dgm:pt>
    <dgm:pt modelId="{D5D02B3B-0372-44B5-83F7-7616F7BCE371}" type="pres">
      <dgm:prSet presAssocID="{6A16A3FD-AA5C-4F99-970A-31968944ADE0}" presName="spaceRect" presStyleCnt="0"/>
      <dgm:spPr/>
    </dgm:pt>
    <dgm:pt modelId="{8E277B24-DC56-4D76-B35C-5A1FBA8F20CF}" type="pres">
      <dgm:prSet presAssocID="{6A16A3FD-AA5C-4F99-970A-31968944ADE0}" presName="textRect" presStyleLbl="revTx" presStyleIdx="3" presStyleCnt="6" custScaleX="122020">
        <dgm:presLayoutVars>
          <dgm:chMax val="1"/>
          <dgm:chPref val="1"/>
        </dgm:presLayoutVars>
      </dgm:prSet>
      <dgm:spPr/>
      <dgm:t>
        <a:bodyPr/>
        <a:lstStyle/>
        <a:p>
          <a:endParaRPr lang="en-US"/>
        </a:p>
      </dgm:t>
    </dgm:pt>
    <dgm:pt modelId="{9591A0AC-51B7-475E-B465-E900291E3B03}" type="pres">
      <dgm:prSet presAssocID="{31AD0C89-6BCD-4965-80F8-1237B1CCC485}" presName="sibTrans" presStyleCnt="0"/>
      <dgm:spPr/>
    </dgm:pt>
    <dgm:pt modelId="{9975503D-4FA1-5248-8267-BD14E53D85E8}" type="pres">
      <dgm:prSet presAssocID="{AB3144BB-FA2F-2547-B27A-7DD12A4FFD47}" presName="compNode" presStyleCnt="0"/>
      <dgm:spPr/>
    </dgm:pt>
    <dgm:pt modelId="{A6CB6D7D-D946-2A4F-9BC4-BC7745F15012}" type="pres">
      <dgm:prSet presAssocID="{AB3144BB-FA2F-2547-B27A-7DD12A4FFD47}" presName="iconRect" presStyleLbl="node1" presStyleIdx="4" presStyleCnt="6" custAng="16200000"/>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a:noFill/>
        </a:ln>
      </dgm:spPr>
    </dgm:pt>
    <dgm:pt modelId="{2A411C9B-6A97-E943-89F4-78BECAEDA05C}" type="pres">
      <dgm:prSet presAssocID="{AB3144BB-FA2F-2547-B27A-7DD12A4FFD47}" presName="spaceRect" presStyleCnt="0"/>
      <dgm:spPr/>
    </dgm:pt>
    <dgm:pt modelId="{F52E9B7D-CB79-7644-AD7E-8CF2117E51F8}" type="pres">
      <dgm:prSet presAssocID="{AB3144BB-FA2F-2547-B27A-7DD12A4FFD47}" presName="textRect" presStyleLbl="revTx" presStyleIdx="4" presStyleCnt="6">
        <dgm:presLayoutVars>
          <dgm:chMax val="1"/>
          <dgm:chPref val="1"/>
        </dgm:presLayoutVars>
      </dgm:prSet>
      <dgm:spPr/>
      <dgm:t>
        <a:bodyPr/>
        <a:lstStyle/>
        <a:p>
          <a:endParaRPr lang="en-US"/>
        </a:p>
      </dgm:t>
    </dgm:pt>
    <dgm:pt modelId="{04DD2AD3-4704-6A42-8746-7299CD8239B4}" type="pres">
      <dgm:prSet presAssocID="{90A618E9-B506-CA46-AE43-2D40714B6B24}" presName="sibTrans" presStyleCnt="0"/>
      <dgm:spPr/>
    </dgm:pt>
    <dgm:pt modelId="{50ECF23B-4696-4817-B5D6-0A4C01991529}" type="pres">
      <dgm:prSet presAssocID="{FF644010-F473-48D7-AA99-B9E5D556B2C6}" presName="compNode" presStyleCnt="0"/>
      <dgm:spPr/>
    </dgm:pt>
    <dgm:pt modelId="{DAC0C4D6-F73B-454A-B9B1-1F19EE33E3EA}" type="pres">
      <dgm:prSet presAssocID="{FF644010-F473-48D7-AA99-B9E5D556B2C6}" presName="iconRect" presStyleLbl="node1" presStyleIdx="5"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Telescope"/>
        </a:ext>
      </dgm:extLst>
    </dgm:pt>
    <dgm:pt modelId="{25D1B2E4-04EA-4C11-BC5F-30856386F85E}" type="pres">
      <dgm:prSet presAssocID="{FF644010-F473-48D7-AA99-B9E5D556B2C6}" presName="spaceRect" presStyleCnt="0"/>
      <dgm:spPr/>
    </dgm:pt>
    <dgm:pt modelId="{FE5C7A38-76DF-4D8D-B6EA-666184A733DE}" type="pres">
      <dgm:prSet presAssocID="{FF644010-F473-48D7-AA99-B9E5D556B2C6}" presName="textRect" presStyleLbl="revTx" presStyleIdx="5" presStyleCnt="6">
        <dgm:presLayoutVars>
          <dgm:chMax val="1"/>
          <dgm:chPref val="1"/>
        </dgm:presLayoutVars>
      </dgm:prSet>
      <dgm:spPr/>
      <dgm:t>
        <a:bodyPr/>
        <a:lstStyle/>
        <a:p>
          <a:endParaRPr lang="en-US"/>
        </a:p>
      </dgm:t>
    </dgm:pt>
  </dgm:ptLst>
  <dgm:cxnLst>
    <dgm:cxn modelId="{9B2812AA-8A19-42FB-AA3E-95811168A39C}" srcId="{203A06A2-6AE9-4D15-829F-931A472A8E48}" destId="{2B93C79E-BD46-411B-8E26-048A1AE29F5D}" srcOrd="1" destOrd="0" parTransId="{7010CBB2-24D8-469B-9153-B7661D1C81C4}" sibTransId="{4EEED301-BFEA-4B13-8D0A-27F0A0B5D66F}"/>
    <dgm:cxn modelId="{CB75C051-9468-4F6F-8AE1-BC8081EC6B5A}" srcId="{203A06A2-6AE9-4D15-829F-931A472A8E48}" destId="{FF644010-F473-48D7-AA99-B9E5D556B2C6}" srcOrd="5" destOrd="0" parTransId="{B092EDA7-AFD6-4278-82B6-88458E07C48B}" sibTransId="{384AF096-FDCC-44F2-96B4-683E8AF837C7}"/>
    <dgm:cxn modelId="{D06489D8-CC7A-4E97-A712-7820A1BB5A74}" srcId="{203A06A2-6AE9-4D15-829F-931A472A8E48}" destId="{B4C41E2B-EF76-4F43-9397-BA5809FBB0CD}" srcOrd="0" destOrd="0" parTransId="{4F971D12-36F8-455B-A285-839D27A711B3}" sibTransId="{65940A07-FBD1-4242-9441-BF1CE4951DBF}"/>
    <dgm:cxn modelId="{1A938194-BB8E-3246-9D3E-0FAC1AAA06EB}" type="presOf" srcId="{FF644010-F473-48D7-AA99-B9E5D556B2C6}" destId="{FE5C7A38-76DF-4D8D-B6EA-666184A733DE}" srcOrd="0" destOrd="0" presId="urn:microsoft.com/office/officeart/2018/2/layout/IconLabelList"/>
    <dgm:cxn modelId="{C1838101-E135-C14D-BB3F-36AAE976CA87}" type="presOf" srcId="{6A16A3FD-AA5C-4F99-970A-31968944ADE0}" destId="{8E277B24-DC56-4D76-B35C-5A1FBA8F20CF}" srcOrd="0" destOrd="0" presId="urn:microsoft.com/office/officeart/2018/2/layout/IconLabelList"/>
    <dgm:cxn modelId="{9174A7B8-25B2-834C-9532-3098F8469A1A}" type="presOf" srcId="{B4C41E2B-EF76-4F43-9397-BA5809FBB0CD}" destId="{F58C6F4B-21BD-474D-9042-9195234C2922}" srcOrd="0" destOrd="0" presId="urn:microsoft.com/office/officeart/2018/2/layout/IconLabelList"/>
    <dgm:cxn modelId="{07468088-8809-47C3-8341-840D37271480}" srcId="{203A06A2-6AE9-4D15-829F-931A472A8E48}" destId="{CFC1FDB4-5C4B-4AEE-97FC-FF802D7A3512}" srcOrd="2" destOrd="0" parTransId="{E6C87D4F-7CDE-4710-9B9D-93AF6A7A3136}" sibTransId="{57FF59B6-B8D5-4C7F-A354-15E02F950184}"/>
    <dgm:cxn modelId="{A28C38B9-265F-4D9F-8C5B-4906B9D97466}" type="presOf" srcId="{203A06A2-6AE9-4D15-829F-931A472A8E48}" destId="{F7BC025F-0702-4AA8-A347-CAD72A626ADE}" srcOrd="0" destOrd="0" presId="urn:microsoft.com/office/officeart/2018/2/layout/IconLabelList"/>
    <dgm:cxn modelId="{BDEEFD66-0E4C-2946-B2BD-50845B5DBC84}" type="presOf" srcId="{AB3144BB-FA2F-2547-B27A-7DD12A4FFD47}" destId="{F52E9B7D-CB79-7644-AD7E-8CF2117E51F8}" srcOrd="0" destOrd="0" presId="urn:microsoft.com/office/officeart/2018/2/layout/IconLabelList"/>
    <dgm:cxn modelId="{963D6D27-836B-7A4A-AD4E-DB20C9E9212B}" srcId="{203A06A2-6AE9-4D15-829F-931A472A8E48}" destId="{AB3144BB-FA2F-2547-B27A-7DD12A4FFD47}" srcOrd="4" destOrd="0" parTransId="{10F731EB-1D90-5B4B-9296-5DB836039510}" sibTransId="{90A618E9-B506-CA46-AE43-2D40714B6B24}"/>
    <dgm:cxn modelId="{190B65AD-7D79-5E41-B08A-31C4139C4628}" type="presOf" srcId="{2B93C79E-BD46-411B-8E26-048A1AE29F5D}" destId="{53F061E7-6767-491C-896B-56027544DC8D}" srcOrd="0" destOrd="0" presId="urn:microsoft.com/office/officeart/2018/2/layout/IconLabelList"/>
    <dgm:cxn modelId="{1F07FD45-F954-EC43-B80B-CA45523CCDF7}" type="presOf" srcId="{CFC1FDB4-5C4B-4AEE-97FC-FF802D7A3512}" destId="{BD2CB934-91D3-4B6F-A128-959142C386B7}" srcOrd="0" destOrd="0" presId="urn:microsoft.com/office/officeart/2018/2/layout/IconLabelList"/>
    <dgm:cxn modelId="{CA099698-8DDE-49D4-9A69-1B133448AA90}" srcId="{203A06A2-6AE9-4D15-829F-931A472A8E48}" destId="{6A16A3FD-AA5C-4F99-970A-31968944ADE0}" srcOrd="3" destOrd="0" parTransId="{23710457-73E4-4D34-9118-A2CA40BC1CB0}" sibTransId="{31AD0C89-6BCD-4965-80F8-1237B1CCC485}"/>
    <dgm:cxn modelId="{ADBF5446-F1DB-1740-BADB-FFA26882147C}" type="presParOf" srcId="{F7BC025F-0702-4AA8-A347-CAD72A626ADE}" destId="{1508B5ED-6747-48EF-BA37-1DD3BC8BC5BE}" srcOrd="0" destOrd="0" presId="urn:microsoft.com/office/officeart/2018/2/layout/IconLabelList"/>
    <dgm:cxn modelId="{DF4A72AF-7A80-4844-8654-371819263DB9}" type="presParOf" srcId="{1508B5ED-6747-48EF-BA37-1DD3BC8BC5BE}" destId="{BC7E321B-5BA9-49ED-8234-AE6609C3C2BB}" srcOrd="0" destOrd="0" presId="urn:microsoft.com/office/officeart/2018/2/layout/IconLabelList"/>
    <dgm:cxn modelId="{667DCF41-761D-5A44-9D7E-2BDB5F316594}" type="presParOf" srcId="{1508B5ED-6747-48EF-BA37-1DD3BC8BC5BE}" destId="{6B507E65-EC3E-4D1A-8889-32E880A1240F}" srcOrd="1" destOrd="0" presId="urn:microsoft.com/office/officeart/2018/2/layout/IconLabelList"/>
    <dgm:cxn modelId="{0A4F28E8-9144-F04F-A98B-46B456F13664}" type="presParOf" srcId="{1508B5ED-6747-48EF-BA37-1DD3BC8BC5BE}" destId="{F58C6F4B-21BD-474D-9042-9195234C2922}" srcOrd="2" destOrd="0" presId="urn:microsoft.com/office/officeart/2018/2/layout/IconLabelList"/>
    <dgm:cxn modelId="{7C934D4C-2783-DF45-820A-D7392C66A911}" type="presParOf" srcId="{F7BC025F-0702-4AA8-A347-CAD72A626ADE}" destId="{5224A5B1-E076-441C-99AA-921CBC09C76D}" srcOrd="1" destOrd="0" presId="urn:microsoft.com/office/officeart/2018/2/layout/IconLabelList"/>
    <dgm:cxn modelId="{47A9CDF3-4489-5E49-B191-2919CCD9B29F}" type="presParOf" srcId="{F7BC025F-0702-4AA8-A347-CAD72A626ADE}" destId="{3E636BF2-2274-44C5-A2FB-0E246A5136D1}" srcOrd="2" destOrd="0" presId="urn:microsoft.com/office/officeart/2018/2/layout/IconLabelList"/>
    <dgm:cxn modelId="{0DF536B6-E7AD-3B46-A812-1C11A0BEF146}" type="presParOf" srcId="{3E636BF2-2274-44C5-A2FB-0E246A5136D1}" destId="{5DD51A44-E07D-4ECA-AD93-CA49619D7E9B}" srcOrd="0" destOrd="0" presId="urn:microsoft.com/office/officeart/2018/2/layout/IconLabelList"/>
    <dgm:cxn modelId="{2F2269F1-2052-5844-8295-3E5E2DBE0617}" type="presParOf" srcId="{3E636BF2-2274-44C5-A2FB-0E246A5136D1}" destId="{FE501624-7909-4660-B760-D6BD31FA1EB3}" srcOrd="1" destOrd="0" presId="urn:microsoft.com/office/officeart/2018/2/layout/IconLabelList"/>
    <dgm:cxn modelId="{EA2E7BC5-0B0F-814A-AAA1-4FA252AC2BA4}" type="presParOf" srcId="{3E636BF2-2274-44C5-A2FB-0E246A5136D1}" destId="{53F061E7-6767-491C-896B-56027544DC8D}" srcOrd="2" destOrd="0" presId="urn:microsoft.com/office/officeart/2018/2/layout/IconLabelList"/>
    <dgm:cxn modelId="{5958BC2F-F9DF-C144-80B7-1DBD5E5B2EB9}" type="presParOf" srcId="{F7BC025F-0702-4AA8-A347-CAD72A626ADE}" destId="{B16C94B0-6EDB-C34C-A8B9-45EB65C48449}" srcOrd="3" destOrd="0" presId="urn:microsoft.com/office/officeart/2018/2/layout/IconLabelList"/>
    <dgm:cxn modelId="{57978E5E-DCF5-6F4A-ACEA-FF635F3A9CC4}" type="presParOf" srcId="{F7BC025F-0702-4AA8-A347-CAD72A626ADE}" destId="{64524499-FC50-4208-A8C0-1E582E3DFBE6}" srcOrd="4" destOrd="0" presId="urn:microsoft.com/office/officeart/2018/2/layout/IconLabelList"/>
    <dgm:cxn modelId="{21EF0964-5B2B-9747-97B3-C7693EB8DFE3}" type="presParOf" srcId="{64524499-FC50-4208-A8C0-1E582E3DFBE6}" destId="{DBA6E303-427C-4181-8DED-AA5E6DDAD440}" srcOrd="0" destOrd="0" presId="urn:microsoft.com/office/officeart/2018/2/layout/IconLabelList"/>
    <dgm:cxn modelId="{8C2FA751-E44A-F34B-B4A9-03B8346C0C54}" type="presParOf" srcId="{64524499-FC50-4208-A8C0-1E582E3DFBE6}" destId="{066AD459-FCB0-47FB-8452-90F9792345FD}" srcOrd="1" destOrd="0" presId="urn:microsoft.com/office/officeart/2018/2/layout/IconLabelList"/>
    <dgm:cxn modelId="{A60E73A1-91EE-A54E-B2F9-BBC70BEC2FB9}" type="presParOf" srcId="{64524499-FC50-4208-A8C0-1E582E3DFBE6}" destId="{BD2CB934-91D3-4B6F-A128-959142C386B7}" srcOrd="2" destOrd="0" presId="urn:microsoft.com/office/officeart/2018/2/layout/IconLabelList"/>
    <dgm:cxn modelId="{69686AFA-6A1B-6343-B126-0E389F78DAF4}" type="presParOf" srcId="{F7BC025F-0702-4AA8-A347-CAD72A626ADE}" destId="{BD403C8B-F633-44A9-84AD-AC6BDECE15A1}" srcOrd="5" destOrd="0" presId="urn:microsoft.com/office/officeart/2018/2/layout/IconLabelList"/>
    <dgm:cxn modelId="{1531D928-C554-DF4D-A836-8747A1C50C4E}" type="presParOf" srcId="{F7BC025F-0702-4AA8-A347-CAD72A626ADE}" destId="{5995ECDE-9A4E-4E11-BDCF-616ADBBD1892}" srcOrd="6" destOrd="0" presId="urn:microsoft.com/office/officeart/2018/2/layout/IconLabelList"/>
    <dgm:cxn modelId="{D555B985-7996-964C-BD74-FB095EB10FA5}" type="presParOf" srcId="{5995ECDE-9A4E-4E11-BDCF-616ADBBD1892}" destId="{8A164896-B032-43BB-AFDF-02735C6A2C59}" srcOrd="0" destOrd="0" presId="urn:microsoft.com/office/officeart/2018/2/layout/IconLabelList"/>
    <dgm:cxn modelId="{73AA2A55-56FA-3C49-988A-504E0E8625D6}" type="presParOf" srcId="{5995ECDE-9A4E-4E11-BDCF-616ADBBD1892}" destId="{D5D02B3B-0372-44B5-83F7-7616F7BCE371}" srcOrd="1" destOrd="0" presId="urn:microsoft.com/office/officeart/2018/2/layout/IconLabelList"/>
    <dgm:cxn modelId="{EE2AA2C9-67DC-5840-96F9-1D97E1614671}" type="presParOf" srcId="{5995ECDE-9A4E-4E11-BDCF-616ADBBD1892}" destId="{8E277B24-DC56-4D76-B35C-5A1FBA8F20CF}" srcOrd="2" destOrd="0" presId="urn:microsoft.com/office/officeart/2018/2/layout/IconLabelList"/>
    <dgm:cxn modelId="{3E17A112-A8A6-EF47-B0DB-7328C9C77916}" type="presParOf" srcId="{F7BC025F-0702-4AA8-A347-CAD72A626ADE}" destId="{9591A0AC-51B7-475E-B465-E900291E3B03}" srcOrd="7" destOrd="0" presId="urn:microsoft.com/office/officeart/2018/2/layout/IconLabelList"/>
    <dgm:cxn modelId="{B89E3197-5090-284F-82C0-BE25B1AF295B}" type="presParOf" srcId="{F7BC025F-0702-4AA8-A347-CAD72A626ADE}" destId="{9975503D-4FA1-5248-8267-BD14E53D85E8}" srcOrd="8" destOrd="0" presId="urn:microsoft.com/office/officeart/2018/2/layout/IconLabelList"/>
    <dgm:cxn modelId="{D12509C2-C89D-7C41-A72C-A53453D82B12}" type="presParOf" srcId="{9975503D-4FA1-5248-8267-BD14E53D85E8}" destId="{A6CB6D7D-D946-2A4F-9BC4-BC7745F15012}" srcOrd="0" destOrd="0" presId="urn:microsoft.com/office/officeart/2018/2/layout/IconLabelList"/>
    <dgm:cxn modelId="{DC8CB2C0-86BF-D24A-8B05-0B4C6AA4BAB5}" type="presParOf" srcId="{9975503D-4FA1-5248-8267-BD14E53D85E8}" destId="{2A411C9B-6A97-E943-89F4-78BECAEDA05C}" srcOrd="1" destOrd="0" presId="urn:microsoft.com/office/officeart/2018/2/layout/IconLabelList"/>
    <dgm:cxn modelId="{EEF11F6E-89BF-DD4D-9B6C-3B4D3D046ADD}" type="presParOf" srcId="{9975503D-4FA1-5248-8267-BD14E53D85E8}" destId="{F52E9B7D-CB79-7644-AD7E-8CF2117E51F8}" srcOrd="2" destOrd="0" presId="urn:microsoft.com/office/officeart/2018/2/layout/IconLabelList"/>
    <dgm:cxn modelId="{2D1D6823-0EE4-124B-A33F-B15B4FDF8B00}" type="presParOf" srcId="{F7BC025F-0702-4AA8-A347-CAD72A626ADE}" destId="{04DD2AD3-4704-6A42-8746-7299CD8239B4}" srcOrd="9" destOrd="0" presId="urn:microsoft.com/office/officeart/2018/2/layout/IconLabelList"/>
    <dgm:cxn modelId="{7E9390BA-B1CB-AD43-AD03-AC7D8598C50C}" type="presParOf" srcId="{F7BC025F-0702-4AA8-A347-CAD72A626ADE}" destId="{50ECF23B-4696-4817-B5D6-0A4C01991529}" srcOrd="10" destOrd="0" presId="urn:microsoft.com/office/officeart/2018/2/layout/IconLabelList"/>
    <dgm:cxn modelId="{68FCE8CF-3221-3943-92F5-2F7D88926261}" type="presParOf" srcId="{50ECF23B-4696-4817-B5D6-0A4C01991529}" destId="{DAC0C4D6-F73B-454A-B9B1-1F19EE33E3EA}" srcOrd="0" destOrd="0" presId="urn:microsoft.com/office/officeart/2018/2/layout/IconLabelList"/>
    <dgm:cxn modelId="{283EDCB4-2513-4643-840F-E3C4C9623A51}" type="presParOf" srcId="{50ECF23B-4696-4817-B5D6-0A4C01991529}" destId="{25D1B2E4-04EA-4C11-BC5F-30856386F85E}" srcOrd="1" destOrd="0" presId="urn:microsoft.com/office/officeart/2018/2/layout/IconLabelList"/>
    <dgm:cxn modelId="{31D90F18-9BC6-3C46-A0BE-D0B6ADCA0BE6}" type="presParOf" srcId="{50ECF23B-4696-4817-B5D6-0A4C01991529}" destId="{FE5C7A38-76DF-4D8D-B6EA-666184A733D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E321B-5BA9-49ED-8234-AE6609C3C2BB}">
      <dsp:nvSpPr>
        <dsp:cNvPr id="0" name=""/>
        <dsp:cNvSpPr/>
      </dsp:nvSpPr>
      <dsp:spPr>
        <a:xfrm>
          <a:off x="456355" y="812155"/>
          <a:ext cx="738808" cy="7388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8C6F4B-21BD-474D-9042-9195234C2922}">
      <dsp:nvSpPr>
        <dsp:cNvPr id="0" name=""/>
        <dsp:cNvSpPr/>
      </dsp:nvSpPr>
      <dsp:spPr>
        <a:xfrm>
          <a:off x="4861"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US" sz="1900" kern="1200" dirty="0">
              <a:solidFill>
                <a:schemeClr val="bg1"/>
              </a:solidFill>
            </a:rPr>
            <a:t>Children's Spot</a:t>
          </a:r>
        </a:p>
      </dsp:txBody>
      <dsp:txXfrm>
        <a:off x="4861" y="1797264"/>
        <a:ext cx="1641796" cy="656718"/>
      </dsp:txXfrm>
    </dsp:sp>
    <dsp:sp modelId="{5DD51A44-E07D-4ECA-AD93-CA49619D7E9B}">
      <dsp:nvSpPr>
        <dsp:cNvPr id="0" name=""/>
        <dsp:cNvSpPr/>
      </dsp:nvSpPr>
      <dsp:spPr>
        <a:xfrm>
          <a:off x="2385466" y="812155"/>
          <a:ext cx="738808" cy="73880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F061E7-6767-491C-896B-56027544DC8D}">
      <dsp:nvSpPr>
        <dsp:cNvPr id="0" name=""/>
        <dsp:cNvSpPr/>
      </dsp:nvSpPr>
      <dsp:spPr>
        <a:xfrm>
          <a:off x="1933972"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GB" sz="1900" kern="1200" dirty="0">
              <a:solidFill>
                <a:schemeClr val="bg1"/>
              </a:solidFill>
            </a:rPr>
            <a:t>Let’s Get Creative	</a:t>
          </a:r>
          <a:endParaRPr lang="en-US" sz="1900" kern="1200" dirty="0">
            <a:solidFill>
              <a:schemeClr val="bg1"/>
            </a:solidFill>
          </a:endParaRPr>
        </a:p>
      </dsp:txBody>
      <dsp:txXfrm>
        <a:off x="1933972" y="1797264"/>
        <a:ext cx="1641796" cy="656718"/>
      </dsp:txXfrm>
    </dsp:sp>
    <dsp:sp modelId="{DBA6E303-427C-4181-8DED-AA5E6DDAD440}">
      <dsp:nvSpPr>
        <dsp:cNvPr id="0" name=""/>
        <dsp:cNvSpPr/>
      </dsp:nvSpPr>
      <dsp:spPr>
        <a:xfrm>
          <a:off x="4314578" y="812155"/>
          <a:ext cx="738808" cy="73880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2CB934-91D3-4B6F-A128-959142C386B7}">
      <dsp:nvSpPr>
        <dsp:cNvPr id="0" name=""/>
        <dsp:cNvSpPr/>
      </dsp:nvSpPr>
      <dsp:spPr>
        <a:xfrm>
          <a:off x="3863084"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GB" sz="1900" kern="1200" dirty="0">
              <a:solidFill>
                <a:schemeClr val="bg1"/>
              </a:solidFill>
            </a:rPr>
            <a:t>Worship</a:t>
          </a:r>
          <a:endParaRPr lang="en-US" sz="1900" kern="1200" dirty="0">
            <a:solidFill>
              <a:schemeClr val="bg1"/>
            </a:solidFill>
          </a:endParaRPr>
        </a:p>
      </dsp:txBody>
      <dsp:txXfrm>
        <a:off x="3863084" y="1797264"/>
        <a:ext cx="1641796" cy="656718"/>
      </dsp:txXfrm>
    </dsp:sp>
    <dsp:sp modelId="{8A164896-B032-43BB-AFDF-02735C6A2C59}">
      <dsp:nvSpPr>
        <dsp:cNvPr id="0" name=""/>
        <dsp:cNvSpPr/>
      </dsp:nvSpPr>
      <dsp:spPr>
        <a:xfrm>
          <a:off x="6424451" y="812155"/>
          <a:ext cx="738808" cy="73880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277B24-DC56-4D76-B35C-5A1FBA8F20CF}">
      <dsp:nvSpPr>
        <dsp:cNvPr id="0" name=""/>
        <dsp:cNvSpPr/>
      </dsp:nvSpPr>
      <dsp:spPr>
        <a:xfrm>
          <a:off x="5792195" y="1797264"/>
          <a:ext cx="2003320"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GB" sz="1900" kern="1200" dirty="0">
              <a:solidFill>
                <a:schemeClr val="bg1"/>
              </a:solidFill>
            </a:rPr>
            <a:t>‘Easter Gospel’</a:t>
          </a:r>
          <a:endParaRPr lang="en-US" sz="1900" kern="1200" dirty="0">
            <a:solidFill>
              <a:schemeClr val="bg1"/>
            </a:solidFill>
          </a:endParaRPr>
        </a:p>
      </dsp:txBody>
      <dsp:txXfrm>
        <a:off x="5792195" y="1797264"/>
        <a:ext cx="2003320" cy="656718"/>
      </dsp:txXfrm>
    </dsp:sp>
    <dsp:sp modelId="{A6CB6D7D-D946-2A4F-9BC4-BC7745F15012}">
      <dsp:nvSpPr>
        <dsp:cNvPr id="0" name=""/>
        <dsp:cNvSpPr/>
      </dsp:nvSpPr>
      <dsp:spPr>
        <a:xfrm rot="16200000">
          <a:off x="8534324" y="812155"/>
          <a:ext cx="738808" cy="738808"/>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2E9B7D-CB79-7644-AD7E-8CF2117E51F8}">
      <dsp:nvSpPr>
        <dsp:cNvPr id="0" name=""/>
        <dsp:cNvSpPr/>
      </dsp:nvSpPr>
      <dsp:spPr>
        <a:xfrm>
          <a:off x="8082830"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US" sz="1900" kern="1200" dirty="0">
              <a:solidFill>
                <a:schemeClr val="bg1"/>
              </a:solidFill>
            </a:rPr>
            <a:t>Prayer</a:t>
          </a:r>
        </a:p>
      </dsp:txBody>
      <dsp:txXfrm>
        <a:off x="8082830" y="1797264"/>
        <a:ext cx="1641796" cy="656718"/>
      </dsp:txXfrm>
    </dsp:sp>
    <dsp:sp modelId="{DAC0C4D6-F73B-454A-B9B1-1F19EE33E3EA}">
      <dsp:nvSpPr>
        <dsp:cNvPr id="0" name=""/>
        <dsp:cNvSpPr/>
      </dsp:nvSpPr>
      <dsp:spPr>
        <a:xfrm>
          <a:off x="10463435" y="812155"/>
          <a:ext cx="738808" cy="738808"/>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5C7A38-76DF-4D8D-B6EA-666184A733DE}">
      <dsp:nvSpPr>
        <dsp:cNvPr id="0" name=""/>
        <dsp:cNvSpPr/>
      </dsp:nvSpPr>
      <dsp:spPr>
        <a:xfrm>
          <a:off x="10011941"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44550">
            <a:lnSpc>
              <a:spcPct val="100000"/>
            </a:lnSpc>
            <a:spcBef>
              <a:spcPct val="0"/>
            </a:spcBef>
            <a:spcAft>
              <a:spcPct val="35000"/>
            </a:spcAft>
          </a:pPr>
          <a:r>
            <a:rPr lang="en-US" sz="1900" kern="1200" dirty="0">
              <a:solidFill>
                <a:schemeClr val="bg1"/>
              </a:solidFill>
            </a:rPr>
            <a:t>Announcements</a:t>
          </a:r>
        </a:p>
      </dsp:txBody>
      <dsp:txXfrm>
        <a:off x="10011941" y="1797264"/>
        <a:ext cx="1641796" cy="65671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4DAAE0-5949-4C55-8FFA-AE02EE3B859E}" type="datetimeFigureOut">
              <a:rPr lang="en-GB" smtClean="0"/>
              <a:t>13/04/20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668930-3D35-42F0-B15F-1D97AC54FD76}" type="slidenum">
              <a:rPr lang="en-GB" smtClean="0"/>
              <a:t>‹#›</a:t>
            </a:fld>
            <a:endParaRPr lang="en-GB"/>
          </a:p>
        </p:txBody>
      </p:sp>
    </p:spTree>
    <p:extLst>
      <p:ext uri="{BB962C8B-B14F-4D97-AF65-F5344CB8AC3E}">
        <p14:creationId xmlns:p14="http://schemas.microsoft.com/office/powerpoint/2010/main" val="176226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11</a:t>
            </a:fld>
            <a:endParaRPr lang="en-GB"/>
          </a:p>
        </p:txBody>
      </p:sp>
    </p:spTree>
    <p:extLst>
      <p:ext uri="{BB962C8B-B14F-4D97-AF65-F5344CB8AC3E}">
        <p14:creationId xmlns:p14="http://schemas.microsoft.com/office/powerpoint/2010/main" val="149777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12</a:t>
            </a:fld>
            <a:endParaRPr lang="en-GB"/>
          </a:p>
        </p:txBody>
      </p:sp>
    </p:spTree>
    <p:extLst>
      <p:ext uri="{BB962C8B-B14F-4D97-AF65-F5344CB8AC3E}">
        <p14:creationId xmlns:p14="http://schemas.microsoft.com/office/powerpoint/2010/main" val="308074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21</a:t>
            </a:fld>
            <a:endParaRPr lang="en-GB"/>
          </a:p>
        </p:txBody>
      </p:sp>
    </p:spTree>
    <p:extLst>
      <p:ext uri="{BB962C8B-B14F-4D97-AF65-F5344CB8AC3E}">
        <p14:creationId xmlns:p14="http://schemas.microsoft.com/office/powerpoint/2010/main" val="34207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l">
              <a:defRPr sz="48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bg1"/>
                </a:solidFill>
                <a:uFillTx/>
                <a:latin typeface="Arial" panose="020B0604020202020204" pitchFamily="34" charset="0"/>
                <a:cs typeface="Arial" panose="020B0604020202020204" pitchFamily="34" charset="0"/>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dirty="0">
                <a:uFillTx/>
              </a:rPr>
              <a:t>Click to edit Master subtitle style</a:t>
            </a:r>
            <a:endParaRPr lang="en-GB" dirty="0">
              <a:uFillTx/>
            </a:endParaRPr>
          </a:p>
        </p:txBody>
      </p:sp>
      <p:grpSp>
        <p:nvGrpSpPr>
          <p:cNvPr id="9" name="Group 8"/>
          <p:cNvGrpSpPr/>
          <p:nvPr userDrawn="1"/>
        </p:nvGrpSpPr>
        <p:grpSpPr>
          <a:xfrm>
            <a:off x="0" y="6288087"/>
            <a:ext cx="12192000" cy="569913"/>
            <a:chOff x="0" y="6288087"/>
            <a:chExt cx="12192000" cy="569913"/>
          </a:xfrm>
        </p:grpSpPr>
        <p:sp>
          <p:nvSpPr>
            <p:cNvPr id="8" name="Rectangle 7"/>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7"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idx="1"/>
          </p:nvPr>
        </p:nvSpPr>
        <p:spPr/>
        <p:txBody>
          <a:bodyPr/>
          <a:lstStyle>
            <a:lvl1pPr>
              <a:defRPr>
                <a:solidFill>
                  <a:schemeClr val="bg1"/>
                </a:solidFill>
                <a:uFillTx/>
                <a:latin typeface="Arial" panose="020B0604020202020204" pitchFamily="34" charset="0"/>
                <a:cs typeface="Arial" panose="020B0604020202020204" pitchFamily="34" charset="0"/>
              </a:defRPr>
            </a:lvl1pPr>
            <a:lvl2pPr>
              <a:defRPr>
                <a:solidFill>
                  <a:schemeClr val="bg1"/>
                </a:solidFill>
                <a:uFillTx/>
                <a:latin typeface="Arial" panose="020B0604020202020204" pitchFamily="34" charset="0"/>
                <a:cs typeface="Arial" panose="020B0604020202020204" pitchFamily="34" charset="0"/>
              </a:defRPr>
            </a:lvl2pPr>
            <a:lvl3pPr>
              <a:defRPr>
                <a:solidFill>
                  <a:schemeClr val="bg1"/>
                </a:solidFill>
                <a:uFillTx/>
                <a:latin typeface="Arial" panose="020B0604020202020204" pitchFamily="34" charset="0"/>
                <a:cs typeface="Arial" panose="020B0604020202020204" pitchFamily="34" charset="0"/>
              </a:defRPr>
            </a:lvl3pPr>
            <a:lvl4pPr>
              <a:defRPr>
                <a:solidFill>
                  <a:schemeClr val="bg1"/>
                </a:solidFill>
                <a:uFillTx/>
                <a:latin typeface="Arial" panose="020B0604020202020204" pitchFamily="34" charset="0"/>
                <a:cs typeface="Arial" panose="020B0604020202020204" pitchFamily="34" charset="0"/>
              </a:defRPr>
            </a:lvl4pPr>
            <a:lvl5pPr>
              <a:defRPr>
                <a:solidFill>
                  <a:schemeClr val="bg1"/>
                </a:solidFill>
                <a:uFillTx/>
                <a:latin typeface="Arial" panose="020B0604020202020204" pitchFamily="34" charset="0"/>
                <a:cs typeface="Arial" panose="020B0604020202020204" pitchFamily="34" charset="0"/>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sz="half" idx="1"/>
          </p:nvPr>
        </p:nvSpPr>
        <p:spPr>
          <a:xfrm>
            <a:off x="838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grpSp>
        <p:nvGrpSpPr>
          <p:cNvPr id="8" name="Group 7"/>
          <p:cNvGrpSpPr/>
          <p:nvPr userDrawn="1"/>
        </p:nvGrpSpPr>
        <p:grpSpPr>
          <a:xfrm>
            <a:off x="0" y="6288087"/>
            <a:ext cx="12192000" cy="569913"/>
            <a:chOff x="0" y="6288087"/>
            <a:chExt cx="12192000" cy="569913"/>
          </a:xfrm>
        </p:grpSpPr>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7" name="Date Placeholder 6"/>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8" name="Footer Placeholder 7"/>
          <p:cNvSpPr>
            <a:spLocks noGrp="1"/>
          </p:cNvSpPr>
          <p:nvPr>
            <p:ph type="ftr" sz="quarter" idx="11"/>
          </p:nvPr>
        </p:nvSpPr>
        <p:spPr/>
        <p:txBody>
          <a:bodyPr/>
          <a:lstStyle/>
          <a:p>
            <a:endParaRPr lang="en-GB">
              <a:uFillTx/>
            </a:endParaRPr>
          </a:p>
        </p:txBody>
      </p:sp>
      <p:sp>
        <p:nvSpPr>
          <p:cNvPr id="9" name="Slide Number Placeholder 8"/>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Date Placeholder 2"/>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4" name="Footer Placeholder 3"/>
          <p:cNvSpPr>
            <a:spLocks noGrp="1"/>
          </p:cNvSpPr>
          <p:nvPr>
            <p:ph type="ftr" sz="quarter" idx="11"/>
          </p:nvPr>
        </p:nvSpPr>
        <p:spPr/>
        <p:txBody>
          <a:bodyPr/>
          <a:lstStyle/>
          <a:p>
            <a:endParaRPr lang="en-GB">
              <a:uFillTx/>
            </a:endParaRPr>
          </a:p>
        </p:txBody>
      </p:sp>
      <p:sp>
        <p:nvSpPr>
          <p:cNvPr id="5" name="Slide Number Placeholder 4"/>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3" name="Footer Placeholder 2"/>
          <p:cNvSpPr>
            <a:spLocks noGrp="1"/>
          </p:cNvSpPr>
          <p:nvPr>
            <p:ph type="ftr" sz="quarter" idx="11"/>
          </p:nvPr>
        </p:nvSpPr>
        <p:spPr/>
        <p:txBody>
          <a:bodyPr/>
          <a:lstStyle/>
          <a:p>
            <a:endParaRPr lang="en-GB">
              <a:uFillTx/>
            </a:endParaRPr>
          </a:p>
        </p:txBody>
      </p:sp>
      <p:sp>
        <p:nvSpPr>
          <p:cNvPr id="4" name="Slide Number Placeholder 3"/>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13/04/20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66775"/>
          </a:xfrm>
          <a:prstGeom prst="rect">
            <a:avLst/>
          </a:prstGeom>
        </p:spPr>
        <p:txBody>
          <a:bodyPr vert="horz" lIns="91440" tIns="45720" rIns="91440" bIns="45720" rtlCol="0" anchor="ctr">
            <a:normAutofit/>
          </a:bodyPr>
          <a:lstStyle/>
          <a:p>
            <a:r>
              <a:rPr lang="en-US" dirty="0">
                <a:uFillTx/>
              </a:rPr>
              <a:t>Click to edit Master title style</a:t>
            </a:r>
            <a:endParaRPr lang="en-GB" dirty="0">
              <a:uFillTx/>
            </a:endParaRPr>
          </a:p>
        </p:txBody>
      </p:sp>
      <p:sp>
        <p:nvSpPr>
          <p:cNvPr id="3" name="Text Placeholder 2"/>
          <p:cNvSpPr>
            <a:spLocks noGrp="1"/>
          </p:cNvSpPr>
          <p:nvPr>
            <p:ph type="body" idx="1"/>
          </p:nvPr>
        </p:nvSpPr>
        <p:spPr>
          <a:xfrm>
            <a:off x="838200" y="1431925"/>
            <a:ext cx="10515600" cy="4351338"/>
          </a:xfrm>
          <a:prstGeom prst="rect">
            <a:avLst/>
          </a:prstGeom>
        </p:spPr>
        <p:txBody>
          <a:bodyPr vert="horz" lIns="91440" tIns="45720" rIns="91440" bIns="45720" rtlCol="0">
            <a:normAutofit/>
          </a:body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EC3AD6A7-CE39-406F-82EB-91E6FA21E1F8}" type="datetimeFigureOut">
              <a:rPr lang="en-GB" smtClean="0">
                <a:uFillTx/>
              </a:rPr>
              <a:t>13/04/20</a:t>
            </a:fld>
            <a:endParaRPr lang="en-GB">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GB">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318476D3-E0E1-4BFE-8ED7-19C4CB950024}" type="slidenum">
              <a:rPr lang="en-GB" smtClean="0">
                <a:uFillTx/>
              </a:rPr>
              <a:t>‹#›</a:t>
            </a:fld>
            <a:endParaRPr lang="en-GB">
              <a:uFillTx/>
            </a:endParaRPr>
          </a:p>
        </p:txBody>
      </p:sp>
      <p:grpSp>
        <p:nvGrpSpPr>
          <p:cNvPr id="7" name="Group 6">
            <a:extLst>
              <a:ext uri="{FF2B5EF4-FFF2-40B4-BE49-F238E27FC236}">
                <a16:creationId xmlns:a16="http://schemas.microsoft.com/office/drawing/2014/main" xmlns="" id="{E09FA9AD-2DE0-4276-B03F-722EEA03E2B9}"/>
              </a:ext>
            </a:extLst>
          </p:cNvPr>
          <p:cNvGrpSpPr/>
          <p:nvPr userDrawn="1"/>
        </p:nvGrpSpPr>
        <p:grpSpPr>
          <a:xfrm>
            <a:off x="0" y="6288087"/>
            <a:ext cx="12192000" cy="569913"/>
            <a:chOff x="0" y="6288087"/>
            <a:chExt cx="12192000" cy="569913"/>
          </a:xfrm>
        </p:grpSpPr>
        <p:sp>
          <p:nvSpPr>
            <p:cNvPr id="8" name="Rectangle 7">
              <a:extLst>
                <a:ext uri="{FF2B5EF4-FFF2-40B4-BE49-F238E27FC236}">
                  <a16:creationId xmlns:a16="http://schemas.microsoft.com/office/drawing/2014/main" xmlns="" id="{B995C2E3-BB9C-4E98-B7F3-1B25088CA234}"/>
                </a:ext>
              </a:extLst>
            </p:cNvPr>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9" name="Picture 2" descr="https://lh3.googleusercontent.com/ljKLGXPsRZP9UfPRCi7l7sqe-5i5hSZX7OzFkLd5zGYSYbcVLFVIj8oenmhIiyu-i4g7kyfgoxAffQ78yjMqf67QMC5s_sKVmGmTWKp5NMN0VMIZLUiyT-Cpv_tBGM4miOrf7Hvp">
              <a:extLst>
                <a:ext uri="{FF2B5EF4-FFF2-40B4-BE49-F238E27FC236}">
                  <a16:creationId xmlns:a16="http://schemas.microsoft.com/office/drawing/2014/main" xmlns="" id="{8A68ED6B-6492-40CF-A168-93369C3D9552}"/>
                </a:ext>
              </a:extLst>
            </p:cNvPr>
            <p:cNvPicPr>
              <a:picLocks noChangeAspect="1" noChangeArrowheads="1"/>
            </p:cNvPicPr>
            <p:nvPr userDrawn="1"/>
          </p:nvPicPr>
          <p:blipFill>
            <a:blip r:embed="rId13"/>
            <a:srcRect/>
            <a:stretch>
              <a:fillRect/>
            </a:stretch>
          </p:blipFill>
          <p:spPr bwMode="auto">
            <a:xfrm>
              <a:off x="10596562" y="6368255"/>
              <a:ext cx="1495425" cy="409575"/>
            </a:xfrm>
            <a:prstGeom prst="rect">
              <a:avLst/>
            </a:prstGeom>
            <a:noFill/>
          </p:spPr>
        </p:pic>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chemeClr val="bg1"/>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extLst>
    <p:ext uri="{27BBF7A9-308A-43DC-89C8-2F10F3537804}">
      <p15:sldGuideLst xmlns:p15="http://schemas.microsoft.com/office/powerpoint/2012/main" xmlns="">
        <p15:guide id="1" pos="3840" userDrawn="1">
          <p15:clr>
            <a:srgbClr val="F26B43"/>
          </p15:clr>
        </p15:guide>
        <p15:guide id="2" pos="597" userDrawn="1">
          <p15:clr>
            <a:srgbClr val="F26B43"/>
          </p15:clr>
        </p15:guide>
        <p15:guide id="3" orient="horz" pos="2160" userDrawn="1">
          <p15:clr>
            <a:srgbClr val="F26B43"/>
          </p15:clr>
        </p15:guide>
        <p15:guide id="4" orient="horz" pos="640" userDrawn="1">
          <p15:clr>
            <a:srgbClr val="F26B43"/>
          </p15:clr>
        </p15:guide>
        <p15:guide id="5"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074" y="791068"/>
            <a:ext cx="9144000"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730074" y="1745156"/>
            <a:ext cx="4912841" cy="4086684"/>
          </a:xfrm>
        </p:spPr>
        <p:txBody>
          <a:bodyPr>
            <a:normAutofit lnSpcReduction="10000"/>
          </a:bodyPr>
          <a:lstStyle/>
          <a:p>
            <a:pPr>
              <a:lnSpc>
                <a:spcPct val="124000"/>
              </a:lnSpc>
            </a:pPr>
            <a:r>
              <a:rPr lang="en-GB" dirty="0">
                <a:uFillTx/>
              </a:rPr>
              <a:t>Welcome to our virtual </a:t>
            </a:r>
            <a:br>
              <a:rPr lang="en-GB" dirty="0">
                <a:uFillTx/>
              </a:rPr>
            </a:br>
            <a:r>
              <a:rPr lang="en-GB" dirty="0">
                <a:uFillTx/>
              </a:rPr>
              <a:t>Sunday gathering!</a:t>
            </a:r>
          </a:p>
          <a:p>
            <a:pPr>
              <a:lnSpc>
                <a:spcPct val="124000"/>
              </a:lnSpc>
            </a:pPr>
            <a:endParaRPr lang="en-GB" dirty="0">
              <a:uFillTx/>
            </a:endParaRPr>
          </a:p>
          <a:p>
            <a:pPr>
              <a:lnSpc>
                <a:spcPct val="124000"/>
              </a:lnSpc>
            </a:pPr>
            <a:r>
              <a:rPr lang="en-GB" sz="1600" b="1" dirty="0"/>
              <a:t>Enjoy the worship!</a:t>
            </a:r>
          </a:p>
          <a:p>
            <a:pPr>
              <a:lnSpc>
                <a:spcPct val="124000"/>
              </a:lnSpc>
            </a:pPr>
            <a:r>
              <a:rPr lang="en-GB" sz="1600" b="1" dirty="0">
                <a:uFillTx/>
              </a:rPr>
              <a:t>We</a:t>
            </a:r>
            <a:r>
              <a:rPr lang="en-GB" sz="1600" b="1" dirty="0"/>
              <a:t>’ll be starting shortly after 1030</a:t>
            </a:r>
          </a:p>
          <a:p>
            <a:pPr>
              <a:lnSpc>
                <a:spcPct val="124000"/>
              </a:lnSpc>
            </a:pPr>
            <a:r>
              <a:rPr lang="en-GB" sz="1600" b="1" dirty="0">
                <a:uFillTx/>
              </a:rPr>
              <a:t>Switch on your video so we can see you!</a:t>
            </a:r>
          </a:p>
          <a:p>
            <a:pPr>
              <a:lnSpc>
                <a:spcPct val="124000"/>
              </a:lnSpc>
            </a:pPr>
            <a:r>
              <a:rPr lang="en-GB" sz="1600" b="1" dirty="0">
                <a:uFillTx/>
              </a:rPr>
              <a:t>Please use a recognisable name onscreen.</a:t>
            </a:r>
          </a:p>
          <a:p>
            <a:pPr>
              <a:lnSpc>
                <a:spcPct val="124000"/>
              </a:lnSpc>
            </a:pPr>
            <a:endParaRPr lang="en-GB" sz="1600" b="1" dirty="0"/>
          </a:p>
          <a:p>
            <a:pPr>
              <a:lnSpc>
                <a:spcPct val="124000"/>
              </a:lnSpc>
            </a:pPr>
            <a:r>
              <a:rPr lang="en-GB" sz="1300" b="1" dirty="0">
                <a:uFillTx/>
              </a:rPr>
              <a:t>You can send us all a message in th</a:t>
            </a:r>
            <a:r>
              <a:rPr lang="en-GB" sz="1300" b="1" dirty="0"/>
              <a:t>e Chat window in Zoom but we’ve muted your voices to save background noise!</a:t>
            </a:r>
            <a:endParaRPr lang="en-GB" sz="1500" b="1" dirty="0">
              <a:uFillTx/>
            </a:endParaRPr>
          </a:p>
        </p:txBody>
      </p:sp>
      <p:pic>
        <p:nvPicPr>
          <p:cNvPr id="1026" name="Picture 2">
            <a:extLst>
              <a:ext uri="{FF2B5EF4-FFF2-40B4-BE49-F238E27FC236}">
                <a16:creationId xmlns:a16="http://schemas.microsoft.com/office/drawing/2014/main" xmlns=""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E26EB-6C11-47F5-8BFF-148AE54D3884}"/>
              </a:ext>
            </a:extLst>
          </p:cNvPr>
          <p:cNvSpPr>
            <a:spLocks noGrp="1"/>
          </p:cNvSpPr>
          <p:nvPr>
            <p:ph type="title"/>
          </p:nvPr>
        </p:nvSpPr>
        <p:spPr/>
        <p:txBody>
          <a:bodyPr anchor="b">
            <a:normAutofit/>
          </a:bodyPr>
          <a:lstStyle/>
          <a:p>
            <a:r>
              <a:rPr lang="en-GB" dirty="0"/>
              <a:t>What’s in store today?</a:t>
            </a:r>
          </a:p>
        </p:txBody>
      </p:sp>
      <p:graphicFrame>
        <p:nvGraphicFramePr>
          <p:cNvPr id="5" name="Content Placeholder 2">
            <a:extLst>
              <a:ext uri="{FF2B5EF4-FFF2-40B4-BE49-F238E27FC236}">
                <a16:creationId xmlns:a16="http://schemas.microsoft.com/office/drawing/2014/main" xmlns="" id="{5E290EDC-D660-43E8-9E32-B46EC5D2F74E}"/>
              </a:ext>
            </a:extLst>
          </p:cNvPr>
          <p:cNvGraphicFramePr>
            <a:graphicFrameLocks noGrp="1"/>
          </p:cNvGraphicFramePr>
          <p:nvPr>
            <p:ph sz="half" idx="1"/>
            <p:extLst>
              <p:ext uri="{D42A27DB-BD31-4B8C-83A1-F6EECF244321}">
                <p14:modId xmlns:p14="http://schemas.microsoft.com/office/powerpoint/2010/main" val="1075233869"/>
              </p:ext>
            </p:extLst>
          </p:nvPr>
        </p:nvGraphicFramePr>
        <p:xfrm>
          <a:off x="212271" y="1690688"/>
          <a:ext cx="11658600" cy="3266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62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prinkles Birthday Cake | Dr. Oetker">
            <a:extLst>
              <a:ext uri="{FF2B5EF4-FFF2-40B4-BE49-F238E27FC236}">
                <a16:creationId xmlns:a16="http://schemas.microsoft.com/office/drawing/2014/main" xmlns="" id="{66499C29-EB51-4BCE-8099-F240CA793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6096000" cy="57186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B9D31972-69ED-41A5-8E47-8ACF16500F40}"/>
              </a:ext>
            </a:extLst>
          </p:cNvPr>
          <p:cNvSpPr>
            <a:spLocks noGrp="1"/>
          </p:cNvSpPr>
          <p:nvPr>
            <p:ph type="title"/>
          </p:nvPr>
        </p:nvSpPr>
        <p:spPr>
          <a:xfrm>
            <a:off x="776514" y="354240"/>
            <a:ext cx="4321629" cy="866775"/>
          </a:xfrm>
        </p:spPr>
        <p:txBody>
          <a:bodyPr>
            <a:noAutofit/>
          </a:bodyPr>
          <a:lstStyle/>
          <a:p>
            <a:r>
              <a:rPr lang="en-GB" sz="4000" dirty="0"/>
              <a:t>Happy Birthday!</a:t>
            </a:r>
          </a:p>
        </p:txBody>
      </p:sp>
      <p:sp>
        <p:nvSpPr>
          <p:cNvPr id="3" name="Content Placeholder 2">
            <a:extLst>
              <a:ext uri="{FF2B5EF4-FFF2-40B4-BE49-F238E27FC236}">
                <a16:creationId xmlns:a16="http://schemas.microsoft.com/office/drawing/2014/main" xmlns="" id="{A9339305-0D87-4D1A-BAA8-18ABE815D673}"/>
              </a:ext>
            </a:extLst>
          </p:cNvPr>
          <p:cNvSpPr>
            <a:spLocks noGrp="1"/>
          </p:cNvSpPr>
          <p:nvPr>
            <p:ph idx="1"/>
          </p:nvPr>
        </p:nvSpPr>
        <p:spPr>
          <a:xfrm>
            <a:off x="776514" y="1499054"/>
            <a:ext cx="4445000" cy="1521732"/>
          </a:xfrm>
        </p:spPr>
        <p:txBody>
          <a:bodyPr/>
          <a:lstStyle/>
          <a:p>
            <a:pPr marL="0" indent="0">
              <a:buNone/>
            </a:pPr>
            <a:r>
              <a:rPr lang="en-GB" dirty="0"/>
              <a:t>Who has had a birthday in the last week or has one coming up?</a:t>
            </a:r>
          </a:p>
        </p:txBody>
      </p:sp>
      <p:pic>
        <p:nvPicPr>
          <p:cNvPr id="4" name="Picture 2" descr="Sprinkles Birthday Cake | Dr. Oetker">
            <a:extLst>
              <a:ext uri="{FF2B5EF4-FFF2-40B4-BE49-F238E27FC236}">
                <a16:creationId xmlns:a16="http://schemas.microsoft.com/office/drawing/2014/main" xmlns="" id="{4F72F21F-D7F6-4366-9825-A72E5A825E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96" t="10600" r="15712" b="-10600"/>
          <a:stretch/>
        </p:blipFill>
        <p:spPr bwMode="auto">
          <a:xfrm>
            <a:off x="6096000" y="1221015"/>
            <a:ext cx="6096000" cy="5669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18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7">
            <a:extLst>
              <a:ext uri="{FF2B5EF4-FFF2-40B4-BE49-F238E27FC236}">
                <a16:creationId xmlns:a16="http://schemas.microsoft.com/office/drawing/2014/main" xmlns="" id="{C30C5813-68FF-1148-9C99-E3B2FD600A36}"/>
              </a:ext>
            </a:extLst>
          </p:cNvPr>
          <p:cNvSpPr>
            <a:spLocks noMove="1" noResize="1" noChangeArrowheads="1"/>
          </p:cNvSpPr>
          <p:nvPr/>
        </p:nvSpPr>
        <p:spPr bwMode="auto">
          <a:xfrm>
            <a:off x="0" y="0"/>
            <a:ext cx="12188825" cy="6859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en-US">
              <a:solidFill>
                <a:srgbClr val="FFFFFF"/>
              </a:solidFill>
              <a:latin typeface="Franklin Gothic Book" panose="020B0503020102020204" pitchFamily="34" charset="0"/>
            </a:endParaRPr>
          </a:p>
        </p:txBody>
      </p:sp>
      <p:pic>
        <p:nvPicPr>
          <p:cNvPr id="7171" name="Picture 4">
            <a:extLst>
              <a:ext uri="{FF2B5EF4-FFF2-40B4-BE49-F238E27FC236}">
                <a16:creationId xmlns:a16="http://schemas.microsoft.com/office/drawing/2014/main" xmlns="" id="{DF31AFEF-72FD-7943-BAD6-EA37487540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29">
            <a:extLst>
              <a:ext uri="{FF2B5EF4-FFF2-40B4-BE49-F238E27FC236}">
                <a16:creationId xmlns:a16="http://schemas.microsoft.com/office/drawing/2014/main" xmlns="" id="{916F1D35-85FB-FF4D-8B27-A555A634503E}"/>
              </a:ext>
            </a:extLst>
          </p:cNvPr>
          <p:cNvSpPr>
            <a:spLocks noMove="1" noResize="1" noChangeArrowheads="1"/>
          </p:cNvSpPr>
          <p:nvPr/>
        </p:nvSpPr>
        <p:spPr bwMode="auto">
          <a:xfrm>
            <a:off x="7912100" y="1238250"/>
            <a:ext cx="3636963" cy="4356100"/>
          </a:xfrm>
          <a:prstGeom prst="rect">
            <a:avLst/>
          </a:prstGeom>
          <a:solidFill>
            <a:srgbClr val="0000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en-US">
              <a:solidFill>
                <a:srgbClr val="FFFFFF"/>
              </a:solidFill>
              <a:latin typeface="Franklin Gothic Book" panose="020B0503020102020204" pitchFamily="34" charset="0"/>
            </a:endParaRPr>
          </a:p>
        </p:txBody>
      </p:sp>
      <p:sp>
        <p:nvSpPr>
          <p:cNvPr id="5" name="Title 1">
            <a:extLst>
              <a:ext uri="{FF2B5EF4-FFF2-40B4-BE49-F238E27FC236}">
                <a16:creationId xmlns:a16="http://schemas.microsoft.com/office/drawing/2014/main" xmlns="" id="{2FF12C57-1DDC-47FD-9B11-89772DCEE118}"/>
              </a:ext>
            </a:extLst>
          </p:cNvPr>
          <p:cNvSpPr txBox="1">
            <a:spLocks noGrp="1"/>
          </p:cNvSpPr>
          <p:nvPr>
            <p:ph type="ctrTitle"/>
          </p:nvPr>
        </p:nvSpPr>
        <p:spPr>
          <a:xfrm>
            <a:off x="8123238" y="1474788"/>
            <a:ext cx="3214687" cy="2901950"/>
          </a:xfrm>
        </p:spPr>
        <p:txBody>
          <a:bodyPr anchorCtr="1"/>
          <a:lstStyle/>
          <a:p>
            <a:pPr algn="ctr" eaLnBrk="1" fontAlgn="auto" hangingPunct="1">
              <a:spcBef>
                <a:spcPts val="0"/>
              </a:spcBef>
              <a:spcAft>
                <a:spcPts val="0"/>
              </a:spcAft>
              <a:defRPr/>
            </a:pPr>
            <a:r>
              <a:rPr sz="4400">
                <a:solidFill>
                  <a:srgbClr val="FFFFFF"/>
                </a:solidFill>
              </a:rPr>
              <a:t>The Easter Story:</a:t>
            </a:r>
          </a:p>
        </p:txBody>
      </p:sp>
      <p:sp>
        <p:nvSpPr>
          <p:cNvPr id="6" name="Subtitle 2">
            <a:extLst>
              <a:ext uri="{FF2B5EF4-FFF2-40B4-BE49-F238E27FC236}">
                <a16:creationId xmlns:a16="http://schemas.microsoft.com/office/drawing/2014/main" xmlns="" id="{F94EBA34-A925-431A-9B1F-378E78BD79F2}"/>
              </a:ext>
            </a:extLst>
          </p:cNvPr>
          <p:cNvSpPr txBox="1">
            <a:spLocks noGrp="1"/>
          </p:cNvSpPr>
          <p:nvPr>
            <p:ph type="subTitle" idx="1"/>
          </p:nvPr>
        </p:nvSpPr>
        <p:spPr>
          <a:xfrm>
            <a:off x="8128000" y="4608513"/>
            <a:ext cx="3205163" cy="774700"/>
          </a:xfrm>
        </p:spPr>
        <p:txBody>
          <a:bodyPr>
            <a:normAutofit/>
          </a:bodyPr>
          <a:lstStyle/>
          <a:p>
            <a:pPr eaLnBrk="1" fontAlgn="auto" hangingPunct="1">
              <a:lnSpc>
                <a:spcPct val="100000"/>
              </a:lnSpc>
              <a:buFont typeface="Calibri" pitchFamily="34"/>
              <a:buNone/>
              <a:defRPr/>
            </a:pPr>
            <a:r>
              <a:rPr sz="3200" dirty="0">
                <a:solidFill>
                  <a:srgbClr val="FFFFFF"/>
                </a:solidFill>
              </a:rPr>
              <a:t>By Joseph Liam</a:t>
            </a:r>
          </a:p>
        </p:txBody>
      </p:sp>
      <p:cxnSp>
        <p:nvCxnSpPr>
          <p:cNvPr id="7175" name="Straight Connector 31">
            <a:extLst>
              <a:ext uri="{FF2B5EF4-FFF2-40B4-BE49-F238E27FC236}">
                <a16:creationId xmlns:a16="http://schemas.microsoft.com/office/drawing/2014/main" xmlns="" id="{7977F1D3-602C-B445-892D-03E0BB4FEFB0}"/>
              </a:ext>
            </a:extLst>
          </p:cNvPr>
          <p:cNvCxnSpPr>
            <a:cxnSpLocks noMove="1" noResize="1"/>
          </p:cNvCxnSpPr>
          <p:nvPr/>
        </p:nvCxnSpPr>
        <p:spPr bwMode="auto">
          <a:xfrm>
            <a:off x="8175625" y="4508500"/>
            <a:ext cx="3109913" cy="0"/>
          </a:xfrm>
          <a:prstGeom prst="straightConnector1">
            <a:avLst/>
          </a:prstGeom>
          <a:noFill/>
          <a:ln w="19046">
            <a:solidFill>
              <a:srgbClr val="F6A21D"/>
            </a:solidFill>
            <a:miter lim="800000"/>
            <a:headEnd/>
            <a:tailEnd/>
          </a:ln>
          <a:extLst>
            <a:ext uri="{909E8E84-426E-40dd-AFC4-6F175D3DCCD1}">
              <a14:hiddenFill xmlns:a14="http://schemas.microsoft.com/office/drawing/2010/main">
                <a:noFill/>
              </a14:hiddenFill>
            </a:ext>
          </a:extLst>
        </p:spPr>
      </p:cxnSp>
      <p:sp>
        <p:nvSpPr>
          <p:cNvPr id="7176" name="Rectangle 33">
            <a:extLst>
              <a:ext uri="{FF2B5EF4-FFF2-40B4-BE49-F238E27FC236}">
                <a16:creationId xmlns:a16="http://schemas.microsoft.com/office/drawing/2014/main" xmlns="" id="{16512213-4901-6A45-AB41-06B8756C5493}"/>
              </a:ext>
            </a:extLst>
          </p:cNvPr>
          <p:cNvSpPr>
            <a:spLocks noMove="1" noResize="1" noChangeArrowheads="1"/>
          </p:cNvSpPr>
          <p:nvPr/>
        </p:nvSpPr>
        <p:spPr bwMode="auto">
          <a:xfrm>
            <a:off x="0" y="6400800"/>
            <a:ext cx="12192000" cy="457200"/>
          </a:xfrm>
          <a:prstGeom prst="rect">
            <a:avLst/>
          </a:prstGeom>
          <a:solidFill>
            <a:srgbClr val="262626">
              <a:alpha val="9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GB" altLang="en-US">
              <a:solidFill>
                <a:srgbClr val="000000"/>
              </a:solidFill>
            </a:endParaRPr>
          </a:p>
        </p:txBody>
      </p:sp>
    </p:spTree>
    <p:extLst>
      <p:ext uri="{BB962C8B-B14F-4D97-AF65-F5344CB8AC3E}">
        <p14:creationId xmlns:p14="http://schemas.microsoft.com/office/powerpoint/2010/main" val="1329940437"/>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8"/>
          <p:cNvSpPr>
            <a:spLocks noMove="1" noResize="1" noChangeArrowheads="1"/>
          </p:cNvSpPr>
          <p:nvPr/>
        </p:nvSpPr>
        <p:spPr bwMode="auto">
          <a:xfrm>
            <a:off x="0" y="0"/>
            <a:ext cx="12192000" cy="6858000"/>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endParaRPr lang="en-GB" dirty="0">
              <a:solidFill>
                <a:srgbClr val="000000"/>
              </a:solidFill>
            </a:endParaRPr>
          </a:p>
        </p:txBody>
      </p:sp>
      <p:sp>
        <p:nvSpPr>
          <p:cNvPr id="3" name="Title 1">
            <a:extLst>
              <a:ext uri="{FF2B5EF4-FFF2-40B4-BE49-F238E27FC236}">
                <a16:creationId xmlns:a16="http://schemas.microsoft.com/office/drawing/2014/main" xmlns="" id="{74EE5FD6-133B-4DC9-8201-AF68FB274183}"/>
              </a:ext>
            </a:extLst>
          </p:cNvPr>
          <p:cNvSpPr txBox="1">
            <a:spLocks noGrp="1"/>
          </p:cNvSpPr>
          <p:nvPr>
            <p:ph type="title"/>
          </p:nvPr>
        </p:nvSpPr>
        <p:spPr>
          <a:xfrm>
            <a:off x="1096963" y="517525"/>
            <a:ext cx="5978525" cy="1665288"/>
          </a:xfrm>
        </p:spPr>
        <p:txBody>
          <a:bodyPr/>
          <a:lstStyle/>
          <a:p>
            <a:pPr eaLnBrk="1" fontAlgn="auto" hangingPunct="1">
              <a:spcBef>
                <a:spcPts val="0"/>
              </a:spcBef>
              <a:spcAft>
                <a:spcPts val="0"/>
              </a:spcAft>
              <a:defRPr/>
            </a:pPr>
            <a:r>
              <a:rPr sz="4000" dirty="0">
                <a:solidFill>
                  <a:srgbClr val="FFFFFF"/>
                </a:solidFill>
              </a:rPr>
              <a:t>The Passover:</a:t>
            </a:r>
            <a:endParaRPr lang="en-GB" sz="4000" dirty="0">
              <a:solidFill>
                <a:srgbClr val="FFFFFF"/>
              </a:solidFill>
            </a:endParaRPr>
          </a:p>
        </p:txBody>
      </p:sp>
      <p:cxnSp>
        <p:nvCxnSpPr>
          <p:cNvPr id="8196" name="Straight Connector 10"/>
          <p:cNvCxnSpPr>
            <a:cxnSpLocks noMove="1" noResize="1"/>
          </p:cNvCxnSpPr>
          <p:nvPr/>
        </p:nvCxnSpPr>
        <p:spPr bwMode="auto">
          <a:xfrm>
            <a:off x="1216025" y="2354263"/>
            <a:ext cx="5303838" cy="0"/>
          </a:xfrm>
          <a:prstGeom prst="straightConnector1">
            <a:avLst/>
          </a:prstGeom>
          <a:noFill/>
          <a:ln w="19046">
            <a:solidFill>
              <a:srgbClr val="EC7016"/>
            </a:solidFill>
            <a:miter lim="800000"/>
            <a:headEnd/>
            <a:tailEnd/>
          </a:ln>
          <a:extLst>
            <a:ext uri="{909E8E84-426E-40dd-AFC4-6F175D3DCCD1}">
              <a14:hiddenFill xmlns:a14="http://schemas.microsoft.com/office/drawing/2010/main">
                <a:noFill/>
              </a14:hiddenFill>
            </a:ext>
          </a:extLst>
        </p:spPr>
      </p:cxnSp>
      <p:sp>
        <p:nvSpPr>
          <p:cNvPr id="5" name="Content Placeholder 2"/>
          <p:cNvSpPr txBox="1">
            <a:spLocks noGrp="1" noChangeArrowheads="1"/>
          </p:cNvSpPr>
          <p:nvPr>
            <p:ph idx="1"/>
          </p:nvPr>
        </p:nvSpPr>
        <p:spPr>
          <a:xfrm>
            <a:off x="665163" y="2460625"/>
            <a:ext cx="6691312" cy="4086225"/>
          </a:xfrm>
        </p:spPr>
        <p:txBody>
          <a:bodyPr>
            <a:normAutofit/>
          </a:bodyPr>
          <a:lstStyle/>
          <a:p>
            <a:pPr algn="just" eaLnBrk="1" hangingPunct="1">
              <a:lnSpc>
                <a:spcPct val="90000"/>
              </a:lnSpc>
              <a:buFont typeface="Wingdings" charset="0"/>
              <a:buChar char="v"/>
            </a:pPr>
            <a:r>
              <a:rPr lang="en-GB" sz="2400" dirty="0">
                <a:solidFill>
                  <a:srgbClr val="FFFFFF"/>
                </a:solidFill>
                <a:latin typeface="Franklin Gothic Book" charset="0"/>
              </a:rPr>
              <a:t> L</a:t>
            </a:r>
            <a:r>
              <a:rPr sz="2400" dirty="0">
                <a:solidFill>
                  <a:srgbClr val="FFFFFF"/>
                </a:solidFill>
                <a:latin typeface="Franklin Gothic Book" charset="0"/>
              </a:rPr>
              <a:t>ast plague in Egypt </a:t>
            </a:r>
            <a:r>
              <a:rPr lang="en-US" sz="2400" dirty="0">
                <a:solidFill>
                  <a:srgbClr val="FFFFFF"/>
                </a:solidFill>
                <a:latin typeface="Franklin Gothic Book" charset="0"/>
              </a:rPr>
              <a:t>–</a:t>
            </a:r>
            <a:r>
              <a:rPr lang="en-GB" sz="2400" dirty="0">
                <a:solidFill>
                  <a:srgbClr val="FFFFFF"/>
                </a:solidFill>
                <a:latin typeface="Franklin Gothic Book" charset="0"/>
              </a:rPr>
              <a:t> death of the firstborn.</a:t>
            </a:r>
          </a:p>
          <a:p>
            <a:pPr algn="just" eaLnBrk="1" hangingPunct="1">
              <a:lnSpc>
                <a:spcPct val="90000"/>
              </a:lnSpc>
              <a:buFont typeface="Wingdings" charset="0"/>
              <a:buChar char="v"/>
            </a:pPr>
            <a:r>
              <a:rPr lang="en-GB" sz="2400" dirty="0">
                <a:solidFill>
                  <a:srgbClr val="FFFFFF"/>
                </a:solidFill>
                <a:latin typeface="Franklin Gothic Book" charset="0"/>
              </a:rPr>
              <a:t> P</a:t>
            </a:r>
            <a:r>
              <a:rPr sz="2400" dirty="0">
                <a:solidFill>
                  <a:srgbClr val="FFFFFF"/>
                </a:solidFill>
                <a:latin typeface="Franklin Gothic Book" charset="0"/>
              </a:rPr>
              <a:t>eople put the blood of the lamb on the sides and on the tops of the doorframes of the houses of each family.</a:t>
            </a:r>
          </a:p>
          <a:p>
            <a:pPr algn="just" eaLnBrk="1" hangingPunct="1">
              <a:lnSpc>
                <a:spcPct val="90000"/>
              </a:lnSpc>
              <a:buFont typeface="Wingdings" charset="0"/>
              <a:buChar char="v"/>
            </a:pPr>
            <a:r>
              <a:rPr lang="en-GB" sz="2400" dirty="0">
                <a:solidFill>
                  <a:srgbClr val="FFFFFF"/>
                </a:solidFill>
                <a:latin typeface="Franklin Gothic Book" charset="0"/>
              </a:rPr>
              <a:t> The </a:t>
            </a:r>
            <a:r>
              <a:rPr sz="2400" dirty="0">
                <a:solidFill>
                  <a:srgbClr val="FFFFFF"/>
                </a:solidFill>
                <a:latin typeface="Franklin Gothic Book" charset="0"/>
              </a:rPr>
              <a:t>Pharaoh let the Israelites go. That day was called the Passover, which is part of Easter. </a:t>
            </a:r>
          </a:p>
          <a:p>
            <a:pPr algn="just" eaLnBrk="1" hangingPunct="1">
              <a:lnSpc>
                <a:spcPct val="90000"/>
              </a:lnSpc>
              <a:buFont typeface="Wingdings" charset="0"/>
              <a:buChar char="v"/>
            </a:pPr>
            <a:r>
              <a:rPr sz="2400" b="1" dirty="0">
                <a:solidFill>
                  <a:srgbClr val="FFFFFF"/>
                </a:solidFill>
                <a:latin typeface="Franklin Gothic Book" charset="0"/>
              </a:rPr>
              <a:t> Interesting fact: </a:t>
            </a:r>
            <a:r>
              <a:rPr sz="2400" dirty="0">
                <a:solidFill>
                  <a:srgbClr val="FFFFFF"/>
                </a:solidFill>
                <a:latin typeface="Franklin Gothic Book" charset="0"/>
              </a:rPr>
              <a:t>On the Passover, every family which had put blood on their doorframes had to stay home. And today we also must stay home, could it be that God is telling us something?</a:t>
            </a:r>
            <a:endParaRPr lang="en-GB" sz="2400" dirty="0">
              <a:solidFill>
                <a:srgbClr val="FFFFFF"/>
              </a:solidFill>
              <a:latin typeface="Franklin Gothic Book" charset="0"/>
            </a:endParaRPr>
          </a:p>
          <a:p>
            <a:pPr marL="0" indent="0" algn="just" eaLnBrk="1" hangingPunct="1">
              <a:lnSpc>
                <a:spcPct val="90000"/>
              </a:lnSpc>
              <a:buNone/>
            </a:pPr>
            <a:endParaRPr lang="en-GB" sz="2200" dirty="0">
              <a:solidFill>
                <a:srgbClr val="FFFFFF"/>
              </a:solidFill>
              <a:latin typeface="Franklin Gothic Book" charset="0"/>
            </a:endParaRPr>
          </a:p>
        </p:txBody>
      </p:sp>
      <p:pic>
        <p:nvPicPr>
          <p:cNvPr id="8198" name="Picture 3"/>
          <p:cNvPicPr>
            <a:picLocks noChangeAspect="1" noChangeArrowheads="1"/>
          </p:cNvPicPr>
          <p:nvPr/>
        </p:nvPicPr>
        <p:blipFill>
          <a:blip r:embed="rId2">
            <a:extLst>
              <a:ext uri="{28A0092B-C50C-407E-A947-70E740481C1C}">
                <a14:useLocalDpi xmlns:a14="http://schemas.microsoft.com/office/drawing/2010/main" val="0"/>
              </a:ext>
            </a:extLst>
          </a:blip>
          <a:srcRect l="13278" r="15294"/>
          <a:stretch>
            <a:fillRect/>
          </a:stretch>
        </p:blipFill>
        <p:spPr bwMode="auto">
          <a:xfrm>
            <a:off x="7419975" y="0"/>
            <a:ext cx="4581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165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5"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anim calcmode="lin" valueType="num">
                                      <p:cBhvr>
                                        <p:cTn id="23" dur="2000" fill="hold"/>
                                        <p:tgtEl>
                                          <p:spTgt spid="5">
                                            <p:txEl>
                                              <p:pRg st="3" end="3"/>
                                            </p:txEl>
                                          </p:spTgt>
                                        </p:tgtEl>
                                        <p:attrNameLst>
                                          <p:attrName>ppt_w</p:attrName>
                                        </p:attrNameLst>
                                      </p:cBhvr>
                                      <p:tavLst>
                                        <p:tav tm="0" fmla="#ppt_w*sin(2.5*pi*$)">
                                          <p:val>
                                            <p:strVal val="0"/>
                                          </p:val>
                                        </p:tav>
                                        <p:tav tm="100000">
                                          <p:val>
                                            <p:strVal val="1"/>
                                          </p:val>
                                        </p:tav>
                                      </p:tavLst>
                                    </p:anim>
                                    <p:anim calcmode="lin" valueType="num">
                                      <p:cBhvr>
                                        <p:cTn id="24" dur="20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6"/>
          <p:cNvSpPr>
            <a:spLocks noMove="1" noResize="1" noChangeArrowheads="1"/>
          </p:cNvSpPr>
          <p:nvPr/>
        </p:nvSpPr>
        <p:spPr bwMode="auto">
          <a:xfrm>
            <a:off x="0" y="0"/>
            <a:ext cx="12192000" cy="6858000"/>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endParaRPr lang="en-GB">
              <a:solidFill>
                <a:srgbClr val="000000"/>
              </a:solidFill>
            </a:endParaRPr>
          </a:p>
        </p:txBody>
      </p:sp>
      <p:sp>
        <p:nvSpPr>
          <p:cNvPr id="3" name="Title 1">
            <a:extLst>
              <a:ext uri="{FF2B5EF4-FFF2-40B4-BE49-F238E27FC236}">
                <a16:creationId xmlns:a16="http://schemas.microsoft.com/office/drawing/2014/main" xmlns="" id="{67C981AB-6B22-4D05-B9A6-C41B319467ED}"/>
              </a:ext>
            </a:extLst>
          </p:cNvPr>
          <p:cNvSpPr txBox="1">
            <a:spLocks noGrp="1"/>
          </p:cNvSpPr>
          <p:nvPr>
            <p:ph type="title"/>
          </p:nvPr>
        </p:nvSpPr>
        <p:spPr>
          <a:xfrm>
            <a:off x="1125538" y="439738"/>
            <a:ext cx="5978525" cy="1666875"/>
          </a:xfrm>
        </p:spPr>
        <p:txBody>
          <a:bodyPr/>
          <a:lstStyle/>
          <a:p>
            <a:pPr eaLnBrk="1" fontAlgn="auto" hangingPunct="1">
              <a:spcBef>
                <a:spcPts val="0"/>
              </a:spcBef>
              <a:spcAft>
                <a:spcPts val="0"/>
              </a:spcAft>
              <a:defRPr/>
            </a:pPr>
            <a:r>
              <a:rPr sz="4000" dirty="0">
                <a:solidFill>
                  <a:srgbClr val="FFFFFF"/>
                </a:solidFill>
              </a:rPr>
              <a:t>Easter:</a:t>
            </a:r>
            <a:endParaRPr lang="en-GB" sz="4000" dirty="0">
              <a:solidFill>
                <a:srgbClr val="FFFFFF"/>
              </a:solidFill>
            </a:endParaRPr>
          </a:p>
        </p:txBody>
      </p:sp>
      <p:cxnSp>
        <p:nvCxnSpPr>
          <p:cNvPr id="9220" name="Straight Connector 28"/>
          <p:cNvCxnSpPr>
            <a:cxnSpLocks noMove="1" noResize="1"/>
          </p:cNvCxnSpPr>
          <p:nvPr/>
        </p:nvCxnSpPr>
        <p:spPr bwMode="auto">
          <a:xfrm>
            <a:off x="1216025" y="2354263"/>
            <a:ext cx="5303838" cy="0"/>
          </a:xfrm>
          <a:prstGeom prst="straightConnector1">
            <a:avLst/>
          </a:prstGeom>
          <a:noFill/>
          <a:ln w="19046">
            <a:solidFill>
              <a:srgbClr val="EC7016"/>
            </a:solidFill>
            <a:miter lim="800000"/>
            <a:headEnd/>
            <a:tailEnd/>
          </a:ln>
          <a:extLst>
            <a:ext uri="{909E8E84-426E-40dd-AFC4-6F175D3DCCD1}">
              <a14:hiddenFill xmlns:a14="http://schemas.microsoft.com/office/drawing/2010/main">
                <a:noFill/>
              </a14:hiddenFill>
            </a:ext>
          </a:extLst>
        </p:spPr>
      </p:cxnSp>
      <p:sp>
        <p:nvSpPr>
          <p:cNvPr id="5" name="Content Placeholder 2"/>
          <p:cNvSpPr txBox="1">
            <a:spLocks noGrp="1" noChangeArrowheads="1"/>
          </p:cNvSpPr>
          <p:nvPr>
            <p:ph idx="1"/>
          </p:nvPr>
        </p:nvSpPr>
        <p:spPr>
          <a:xfrm>
            <a:off x="639763" y="2403250"/>
            <a:ext cx="6818312" cy="4337050"/>
          </a:xfrm>
        </p:spPr>
        <p:txBody>
          <a:bodyPr>
            <a:noAutofit/>
          </a:bodyPr>
          <a:lstStyle/>
          <a:p>
            <a:pPr eaLnBrk="1" hangingPunct="1">
              <a:buFont typeface="Wingdings" charset="0"/>
              <a:buChar char="v"/>
            </a:pPr>
            <a:r>
              <a:rPr sz="2400" dirty="0">
                <a:solidFill>
                  <a:srgbClr val="FFFFFF"/>
                </a:solidFill>
                <a:latin typeface="Franklin Gothic Book" charset="0"/>
              </a:rPr>
              <a:t> Humanity was lost</a:t>
            </a:r>
            <a:r>
              <a:rPr lang="en-GB" sz="2400" dirty="0">
                <a:solidFill>
                  <a:srgbClr val="FFFFFF"/>
                </a:solidFill>
                <a:latin typeface="Franklin Gothic Book" charset="0"/>
              </a:rPr>
              <a:t>,</a:t>
            </a:r>
            <a:r>
              <a:rPr sz="2400" dirty="0">
                <a:solidFill>
                  <a:srgbClr val="FFFFFF"/>
                </a:solidFill>
                <a:latin typeface="Franklin Gothic Book" charset="0"/>
              </a:rPr>
              <a:t> then Jesus came as the Lamb of God and </a:t>
            </a:r>
            <a:r>
              <a:rPr lang="en-GB" sz="2400" dirty="0">
                <a:solidFill>
                  <a:srgbClr val="FFFFFF"/>
                </a:solidFill>
                <a:latin typeface="Franklin Gothic Book" charset="0"/>
              </a:rPr>
              <a:t>died </a:t>
            </a:r>
            <a:r>
              <a:rPr sz="2400" dirty="0">
                <a:solidFill>
                  <a:srgbClr val="FFFFFF"/>
                </a:solidFill>
                <a:latin typeface="Franklin Gothic Book" charset="0"/>
              </a:rPr>
              <a:t>for all of us.</a:t>
            </a:r>
          </a:p>
          <a:p>
            <a:pPr eaLnBrk="1" hangingPunct="1">
              <a:buFont typeface="Wingdings" charset="0"/>
              <a:buChar char="v"/>
            </a:pPr>
            <a:r>
              <a:rPr sz="2400" dirty="0">
                <a:solidFill>
                  <a:srgbClr val="FFFFFF"/>
                </a:solidFill>
                <a:latin typeface="Franklin Gothic Book" charset="0"/>
              </a:rPr>
              <a:t> Jesus had to die so all our sins could be forgiven.</a:t>
            </a:r>
          </a:p>
          <a:p>
            <a:pPr eaLnBrk="1" hangingPunct="1">
              <a:buFont typeface="Wingdings" charset="0"/>
              <a:buChar char="v"/>
            </a:pPr>
            <a:r>
              <a:rPr sz="2400" dirty="0">
                <a:solidFill>
                  <a:srgbClr val="FFFFFF"/>
                </a:solidFill>
                <a:latin typeface="Franklin Gothic Book" charset="0"/>
              </a:rPr>
              <a:t> On a dark night, Jesus was crucified. His sacrifice allowed us to be protected and saved, instead of put blood on the doorframes of our houses.</a:t>
            </a:r>
          </a:p>
          <a:p>
            <a:pPr eaLnBrk="1" hangingPunct="1">
              <a:buFont typeface="Wingdings" charset="0"/>
              <a:buChar char="v"/>
            </a:pPr>
            <a:r>
              <a:rPr sz="2400" dirty="0">
                <a:solidFill>
                  <a:srgbClr val="FFFFFF"/>
                </a:solidFill>
                <a:latin typeface="Franklin Gothic Book" charset="0"/>
              </a:rPr>
              <a:t> Three days later, Jesus ro</a:t>
            </a:r>
            <a:r>
              <a:rPr lang="nl-BE" sz="2400" dirty="0">
                <a:solidFill>
                  <a:srgbClr val="FFFFFF"/>
                </a:solidFill>
                <a:latin typeface="Franklin Gothic Book" charset="0"/>
              </a:rPr>
              <a:t>se </a:t>
            </a:r>
            <a:r>
              <a:rPr lang="en-GB" sz="2400" dirty="0">
                <a:solidFill>
                  <a:srgbClr val="FFFFFF"/>
                </a:solidFill>
                <a:latin typeface="Franklin Gothic Book" charset="0"/>
              </a:rPr>
              <a:t>from the dead. On the next day he went to see his disciples and after that he went to heaven. That week is known as Easter.</a:t>
            </a:r>
            <a:endParaRPr sz="2400" dirty="0">
              <a:solidFill>
                <a:srgbClr val="FFFFFF"/>
              </a:solidFill>
              <a:latin typeface="Franklin Gothic Book" charset="0"/>
            </a:endParaRPr>
          </a:p>
        </p:txBody>
      </p:sp>
      <p:pic>
        <p:nvPicPr>
          <p:cNvPr id="9222" name="Picture 3"/>
          <p:cNvPicPr>
            <a:picLocks noChangeAspect="1" noChangeArrowheads="1"/>
          </p:cNvPicPr>
          <p:nvPr/>
        </p:nvPicPr>
        <p:blipFill>
          <a:blip r:embed="rId2">
            <a:extLst>
              <a:ext uri="{28A0092B-C50C-407E-A947-70E740481C1C}">
                <a14:useLocalDpi xmlns:a14="http://schemas.microsoft.com/office/drawing/2010/main" val="0"/>
              </a:ext>
            </a:extLst>
          </a:blip>
          <a:srcRect l="19728" r="30183"/>
          <a:stretch>
            <a:fillRect/>
          </a:stretch>
        </p:blipFill>
        <p:spPr bwMode="auto">
          <a:xfrm>
            <a:off x="7458075" y="0"/>
            <a:ext cx="4743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1539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500" fill="hold"/>
                                        <p:tgtEl>
                                          <p:spTgt spid="5">
                                            <p:txEl>
                                              <p:pRg st="2" end="2"/>
                                            </p:txEl>
                                          </p:spTgt>
                                        </p:tgtEl>
                                        <p:attrNameLst>
                                          <p:attrName>ppt_w</p:attrName>
                                        </p:attrNameLst>
                                      </p:cBhvr>
                                      <p:tavLst>
                                        <p:tav tm="0">
                                          <p:val>
                                            <p:strVal val="0"/>
                                          </p:val>
                                        </p:tav>
                                        <p:tav tm="100000">
                                          <p:val>
                                            <p:strVal val="#ppt_w"/>
                                          </p:val>
                                        </p:tav>
                                      </p:tavLst>
                                    </p:anim>
                                    <p:anim calcmode="lin" valueType="num">
                                      <p:cBhvr>
                                        <p:cTn id="18" dur="500" fill="hold"/>
                                        <p:tgtEl>
                                          <p:spTgt spid="5">
                                            <p:txEl>
                                              <p:pRg st="2" end="2"/>
                                            </p:txEl>
                                          </p:spTgt>
                                        </p:tgtEl>
                                        <p:attrNameLst>
                                          <p:attrName>ppt_h</p:attrName>
                                        </p:attrNameLst>
                                      </p:cBhvr>
                                      <p:tavLst>
                                        <p:tav tm="0">
                                          <p:val>
                                            <p:strVal val="0"/>
                                          </p:val>
                                        </p:tav>
                                        <p:tav tm="100000">
                                          <p:val>
                                            <p:strVal val="#ppt_h"/>
                                          </p:val>
                                        </p:tav>
                                      </p:tavLst>
                                    </p:anim>
                                    <p:animEffect transition="in" filter="fade">
                                      <p:cBhvr>
                                        <p:cTn id="19" dur="500"/>
                                        <p:tgtEl>
                                          <p:spTgt spid="5">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6"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down)">
                                      <p:cBhvr>
                                        <p:cTn id="24" dur="580">
                                          <p:stCondLst>
                                            <p:cond delay="0"/>
                                          </p:stCondLst>
                                        </p:cTn>
                                        <p:tgtEl>
                                          <p:spTgt spid="5">
                                            <p:txEl>
                                              <p:pRg st="3" end="3"/>
                                            </p:txEl>
                                          </p:spTgt>
                                        </p:tgtEl>
                                      </p:cBhvr>
                                    </p:animEffect>
                                    <p:anim calcmode="lin" valueType="num">
                                      <p:cBhvr>
                                        <p:cTn id="25" dur="1822">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26" dur="664">
                                          <p:stCondLst>
                                            <p:cond delay="0"/>
                                          </p:stCondLst>
                                        </p:cTn>
                                        <p:tgtEl>
                                          <p:spTgt spid="5">
                                            <p:txEl>
                                              <p:pRg st="3" end="3"/>
                                            </p:txEl>
                                          </p:spTgt>
                                        </p:tgtEl>
                                        <p:attrNameLst>
                                          <p:attrName>ppt_y</p:attrName>
                                        </p:attrNameLst>
                                      </p:cBhvr>
                                      <p:tavLst>
                                        <p:tav tm="0" fmla="#ppt_y-sin(pi*$)/3">
                                          <p:val>
                                            <p:strVal val="0.5"/>
                                          </p:val>
                                        </p:tav>
                                        <p:tav tm="100000">
                                          <p:val>
                                            <p:strVal val="1"/>
                                          </p:val>
                                        </p:tav>
                                      </p:tavLst>
                                    </p:anim>
                                    <p:anim calcmode="lin" valueType="num">
                                      <p:cBhvr>
                                        <p:cTn id="27" dur="664">
                                          <p:stCondLst>
                                            <p:cond delay="664"/>
                                          </p:stCondLst>
                                        </p:cTn>
                                        <p:tgtEl>
                                          <p:spTgt spid="5">
                                            <p:txEl>
                                              <p:pRg st="3" end="3"/>
                                            </p:txEl>
                                          </p:spTgt>
                                        </p:tgtEl>
                                        <p:attrNameLst>
                                          <p:attrName>ppt_y</p:attrName>
                                        </p:attrNameLst>
                                      </p:cBhvr>
                                      <p:tavLst>
                                        <p:tav tm="0" fmla="#ppt_y-sin(pi*$)/9">
                                          <p:val>
                                            <p:strVal val="0"/>
                                          </p:val>
                                        </p:tav>
                                        <p:tav tm="100000">
                                          <p:val>
                                            <p:strVal val="1"/>
                                          </p:val>
                                        </p:tav>
                                      </p:tavLst>
                                    </p:anim>
                                    <p:anim calcmode="lin" valueType="num">
                                      <p:cBhvr>
                                        <p:cTn id="28" dur="332">
                                          <p:stCondLst>
                                            <p:cond delay="1324"/>
                                          </p:stCondLst>
                                        </p:cTn>
                                        <p:tgtEl>
                                          <p:spTgt spid="5">
                                            <p:txEl>
                                              <p:pRg st="3" end="3"/>
                                            </p:txEl>
                                          </p:spTgt>
                                        </p:tgtEl>
                                        <p:attrNameLst>
                                          <p:attrName>ppt_y</p:attrName>
                                        </p:attrNameLst>
                                      </p:cBhvr>
                                      <p:tavLst>
                                        <p:tav tm="0" fmla="#ppt_y-sin(pi*$)/27">
                                          <p:val>
                                            <p:strVal val="0"/>
                                          </p:val>
                                        </p:tav>
                                        <p:tav tm="100000">
                                          <p:val>
                                            <p:strVal val="1"/>
                                          </p:val>
                                        </p:tav>
                                      </p:tavLst>
                                    </p:anim>
                                    <p:anim calcmode="lin" valueType="num">
                                      <p:cBhvr>
                                        <p:cTn id="29" dur="164">
                                          <p:stCondLst>
                                            <p:cond delay="1656"/>
                                          </p:stCondLst>
                                        </p:cTn>
                                        <p:tgtEl>
                                          <p:spTgt spid="5">
                                            <p:txEl>
                                              <p:pRg st="3" end="3"/>
                                            </p:txEl>
                                          </p:spTgt>
                                        </p:tgtEl>
                                        <p:attrNameLst>
                                          <p:attrName>ppt_y</p:attrName>
                                        </p:attrNameLst>
                                      </p:cBhvr>
                                      <p:tavLst>
                                        <p:tav tm="0" fmla="#ppt_y-sin(pi*$)/81">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FD9BEB-80FB-4CCE-BB6F-CFB29110E204}"/>
              </a:ext>
            </a:extLst>
          </p:cNvPr>
          <p:cNvSpPr txBox="1">
            <a:spLocks noGrp="1"/>
          </p:cNvSpPr>
          <p:nvPr>
            <p:ph type="title"/>
          </p:nvPr>
        </p:nvSpPr>
        <p:spPr>
          <a:xfrm>
            <a:off x="1001486" y="2555649"/>
            <a:ext cx="10058400" cy="1450975"/>
          </a:xfrm>
        </p:spPr>
        <p:txBody>
          <a:bodyPr anchorCtr="1"/>
          <a:lstStyle/>
          <a:p>
            <a:pPr algn="ctr" eaLnBrk="1" fontAlgn="auto" hangingPunct="1">
              <a:spcBef>
                <a:spcPts val="0"/>
              </a:spcBef>
              <a:spcAft>
                <a:spcPts val="0"/>
              </a:spcAft>
              <a:defRPr/>
            </a:pPr>
            <a:r>
              <a:rPr dirty="0"/>
              <a:t>Thank you for listening…</a:t>
            </a:r>
            <a:r>
              <a:rPr lang="en-GB" dirty="0"/>
              <a:t> </a:t>
            </a:r>
            <a:r>
              <a:rPr lang="en-GB" dirty="0">
                <a:sym typeface="Wingdings" pitchFamily="2" charset="2"/>
              </a:rPr>
              <a:t></a:t>
            </a:r>
            <a:endParaRPr lang="en-GB" dirty="0"/>
          </a:p>
        </p:txBody>
      </p:sp>
    </p:spTree>
    <p:extLst>
      <p:ext uri="{BB962C8B-B14F-4D97-AF65-F5344CB8AC3E}">
        <p14:creationId xmlns:p14="http://schemas.microsoft.com/office/powerpoint/2010/main" val="3658725967"/>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E26EB-6C11-47F5-8BFF-148AE54D3884}"/>
              </a:ext>
            </a:extLst>
          </p:cNvPr>
          <p:cNvSpPr>
            <a:spLocks noGrp="1"/>
          </p:cNvSpPr>
          <p:nvPr>
            <p:ph type="title"/>
          </p:nvPr>
        </p:nvSpPr>
        <p:spPr>
          <a:xfrm>
            <a:off x="521353" y="430439"/>
            <a:ext cx="6010075" cy="659712"/>
          </a:xfrm>
        </p:spPr>
        <p:txBody>
          <a:bodyPr anchor="b">
            <a:normAutofit/>
          </a:bodyPr>
          <a:lstStyle/>
          <a:p>
            <a:r>
              <a:rPr lang="en-GB" sz="4000" dirty="0"/>
              <a:t>For our POD children!</a:t>
            </a:r>
          </a:p>
        </p:txBody>
      </p:sp>
      <p:pic>
        <p:nvPicPr>
          <p:cNvPr id="7" name="Content Placeholder 6">
            <a:extLst>
              <a:ext uri="{FF2B5EF4-FFF2-40B4-BE49-F238E27FC236}">
                <a16:creationId xmlns:a16="http://schemas.microsoft.com/office/drawing/2014/main" xmlns="" id="{A88F3F61-E1E7-0342-BAF7-42A12106785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3735" t="2734" r="4061" b="3311"/>
          <a:stretch/>
        </p:blipFill>
        <p:spPr>
          <a:xfrm>
            <a:off x="2687611" y="1288761"/>
            <a:ext cx="6325760" cy="4834454"/>
          </a:xfrm>
          <a:prstGeom prst="rect">
            <a:avLst/>
          </a:prstGeom>
        </p:spPr>
      </p:pic>
    </p:spTree>
    <p:extLst>
      <p:ext uri="{BB962C8B-B14F-4D97-AF65-F5344CB8AC3E}">
        <p14:creationId xmlns:p14="http://schemas.microsoft.com/office/powerpoint/2010/main" val="277454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E26EB-6C11-47F5-8BFF-148AE54D3884}"/>
              </a:ext>
            </a:extLst>
          </p:cNvPr>
          <p:cNvSpPr>
            <a:spLocks noGrp="1"/>
          </p:cNvSpPr>
          <p:nvPr>
            <p:ph type="title"/>
          </p:nvPr>
        </p:nvSpPr>
        <p:spPr/>
        <p:txBody>
          <a:bodyPr anchor="b">
            <a:normAutofit/>
          </a:bodyPr>
          <a:lstStyle/>
          <a:p>
            <a:r>
              <a:rPr lang="en-GB" dirty="0"/>
              <a:t>Let’s get creative!</a:t>
            </a:r>
          </a:p>
        </p:txBody>
      </p:sp>
      <p:pic>
        <p:nvPicPr>
          <p:cNvPr id="6" name="Content Placeholder 5">
            <a:extLst>
              <a:ext uri="{FF2B5EF4-FFF2-40B4-BE49-F238E27FC236}">
                <a16:creationId xmlns:a16="http://schemas.microsoft.com/office/drawing/2014/main" xmlns="" id="{F32B941B-D910-CE44-B0F8-86EA9614314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85925" y="1507105"/>
            <a:ext cx="8820149" cy="4410075"/>
          </a:xfrm>
        </p:spPr>
      </p:pic>
    </p:spTree>
    <p:extLst>
      <p:ext uri="{BB962C8B-B14F-4D97-AF65-F5344CB8AC3E}">
        <p14:creationId xmlns:p14="http://schemas.microsoft.com/office/powerpoint/2010/main" val="43861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17B87C-2616-44E7-94B4-1AB521B5579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xmlns="" id="{96EC7178-F20D-4BDA-883F-2EA17EE5CD9F}"/>
              </a:ext>
            </a:extLst>
          </p:cNvPr>
          <p:cNvSpPr>
            <a:spLocks noGrp="1"/>
          </p:cNvSpPr>
          <p:nvPr>
            <p:ph idx="1"/>
          </p:nvPr>
        </p:nvSpPr>
        <p:spPr/>
        <p:txBody>
          <a:bodyPr/>
          <a:lstStyle/>
          <a:p>
            <a:endParaRPr lang="en-GB"/>
          </a:p>
        </p:txBody>
      </p:sp>
      <p:pic>
        <p:nvPicPr>
          <p:cNvPr id="5122" name="Picture 2">
            <a:extLst>
              <a:ext uri="{FF2B5EF4-FFF2-40B4-BE49-F238E27FC236}">
                <a16:creationId xmlns:a16="http://schemas.microsoft.com/office/drawing/2014/main" xmlns="" id="{FCC03352-393F-4861-B443-A497CAB327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4B61843D-D1E2-47E5-9559-9E10CCF138B5}"/>
              </a:ext>
            </a:extLst>
          </p:cNvPr>
          <p:cNvSpPr txBox="1">
            <a:spLocks/>
          </p:cNvSpPr>
          <p:nvPr/>
        </p:nvSpPr>
        <p:spPr>
          <a:xfrm>
            <a:off x="838200" y="690665"/>
            <a:ext cx="10515600" cy="6744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r>
              <a:rPr lang="en-GB" dirty="0">
                <a:solidFill>
                  <a:schemeClr val="tx1"/>
                </a:solidFill>
              </a:rPr>
              <a:t>Worship</a:t>
            </a:r>
          </a:p>
        </p:txBody>
      </p:sp>
    </p:spTree>
    <p:extLst>
      <p:ext uri="{BB962C8B-B14F-4D97-AF65-F5344CB8AC3E}">
        <p14:creationId xmlns:p14="http://schemas.microsoft.com/office/powerpoint/2010/main" val="59722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67C5D06-0B5C-4D8A-A80A-C86B50359133}"/>
              </a:ext>
            </a:extLst>
          </p:cNvPr>
          <p:cNvSpPr>
            <a:spLocks noGrp="1"/>
          </p:cNvSpPr>
          <p:nvPr>
            <p:ph type="title"/>
          </p:nvPr>
        </p:nvSpPr>
        <p:spPr>
          <a:xfrm>
            <a:off x="0" y="6348582"/>
            <a:ext cx="8605157" cy="444102"/>
          </a:xfrm>
        </p:spPr>
        <p:txBody>
          <a:bodyPr>
            <a:noAutofit/>
          </a:bodyPr>
          <a:lstStyle/>
          <a:p>
            <a:r>
              <a:rPr lang="en-GB" sz="3000" dirty="0">
                <a:solidFill>
                  <a:schemeClr val="tx1"/>
                </a:solidFill>
              </a:rPr>
              <a:t>Living Hope </a:t>
            </a:r>
            <a:r>
              <a:rPr lang="en-GB" sz="2000" dirty="0">
                <a:solidFill>
                  <a:schemeClr val="tx1"/>
                </a:solidFill>
              </a:rPr>
              <a:t>by Phil Wickham</a:t>
            </a:r>
          </a:p>
        </p:txBody>
      </p:sp>
      <p:sp>
        <p:nvSpPr>
          <p:cNvPr id="5" name="Content Placeholder 4">
            <a:extLst>
              <a:ext uri="{FF2B5EF4-FFF2-40B4-BE49-F238E27FC236}">
                <a16:creationId xmlns:a16="http://schemas.microsoft.com/office/drawing/2014/main" xmlns="" id="{C945F025-D8F1-4CAC-BA4B-78063F6DCF0D}"/>
              </a:ext>
            </a:extLst>
          </p:cNvPr>
          <p:cNvSpPr>
            <a:spLocks noGrp="1"/>
          </p:cNvSpPr>
          <p:nvPr>
            <p:ph sz="half" idx="1"/>
          </p:nvPr>
        </p:nvSpPr>
        <p:spPr>
          <a:xfrm>
            <a:off x="76200" y="212271"/>
            <a:ext cx="4059853" cy="5924041"/>
          </a:xfrm>
        </p:spPr>
        <p:txBody>
          <a:bodyPr>
            <a:noAutofit/>
          </a:bodyPr>
          <a:lstStyle/>
          <a:p>
            <a:pPr marL="0" indent="0">
              <a:lnSpc>
                <a:spcPct val="114000"/>
              </a:lnSpc>
              <a:spcBef>
                <a:spcPts val="0"/>
              </a:spcBef>
              <a:buNone/>
            </a:pPr>
            <a:r>
              <a:rPr lang="en-GB" sz="1800" dirty="0"/>
              <a:t>Verse 1</a:t>
            </a:r>
          </a:p>
          <a:p>
            <a:pPr marL="0" indent="0">
              <a:lnSpc>
                <a:spcPct val="114000"/>
              </a:lnSpc>
              <a:spcBef>
                <a:spcPts val="0"/>
              </a:spcBef>
              <a:buNone/>
            </a:pPr>
            <a:r>
              <a:rPr lang="en-US" sz="2000" dirty="0"/>
              <a:t>How great the chasm that lay between us</a:t>
            </a:r>
            <a:br>
              <a:rPr lang="en-US" sz="2000" dirty="0"/>
            </a:br>
            <a:r>
              <a:rPr lang="en-US" sz="2000" dirty="0"/>
              <a:t>How high the mountain I could not climb</a:t>
            </a:r>
            <a:br>
              <a:rPr lang="en-US" sz="2000" dirty="0"/>
            </a:br>
            <a:r>
              <a:rPr lang="en-US" sz="2000" dirty="0"/>
              <a:t>In desperation I turned to heaven</a:t>
            </a:r>
            <a:br>
              <a:rPr lang="en-US" sz="2000" dirty="0"/>
            </a:br>
            <a:r>
              <a:rPr lang="en-US" sz="2000" dirty="0"/>
              <a:t>And spoke Your name into the night</a:t>
            </a:r>
            <a:br>
              <a:rPr lang="en-US" sz="2000" dirty="0"/>
            </a:br>
            <a:endParaRPr lang="en-US" sz="2000" dirty="0"/>
          </a:p>
          <a:p>
            <a:pPr marL="0" indent="0">
              <a:lnSpc>
                <a:spcPct val="114000"/>
              </a:lnSpc>
              <a:spcBef>
                <a:spcPts val="0"/>
              </a:spcBef>
              <a:buNone/>
            </a:pPr>
            <a:r>
              <a:rPr lang="en-US" sz="2000" dirty="0"/>
              <a:t>Then through the darkness </a:t>
            </a:r>
          </a:p>
          <a:p>
            <a:pPr marL="0" indent="0">
              <a:lnSpc>
                <a:spcPct val="114000"/>
              </a:lnSpc>
              <a:spcBef>
                <a:spcPts val="0"/>
              </a:spcBef>
              <a:buNone/>
            </a:pPr>
            <a:r>
              <a:rPr lang="en-US" sz="2000" dirty="0"/>
              <a:t>Your loving-kindness</a:t>
            </a:r>
            <a:br>
              <a:rPr lang="en-US" sz="2000" dirty="0"/>
            </a:br>
            <a:r>
              <a:rPr lang="en-US" sz="2000" dirty="0"/>
              <a:t>Tore through the shadows of my soul</a:t>
            </a:r>
            <a:br>
              <a:rPr lang="en-US" sz="2000" dirty="0"/>
            </a:br>
            <a:r>
              <a:rPr lang="en-US" sz="2000" dirty="0"/>
              <a:t>The work is finished the end is written</a:t>
            </a:r>
            <a:br>
              <a:rPr lang="en-US" sz="2000" dirty="0"/>
            </a:br>
            <a:r>
              <a:rPr lang="en-US" sz="2000" dirty="0"/>
              <a:t>Jesus Christ my living hope</a:t>
            </a:r>
          </a:p>
          <a:p>
            <a:pPr marL="0" indent="0">
              <a:lnSpc>
                <a:spcPct val="114000"/>
              </a:lnSpc>
              <a:spcBef>
                <a:spcPts val="0"/>
              </a:spcBef>
              <a:buNone/>
            </a:pPr>
            <a:endParaRPr lang="en-GB" sz="1800" dirty="0"/>
          </a:p>
          <a:p>
            <a:pPr marL="0" indent="0">
              <a:lnSpc>
                <a:spcPct val="114000"/>
              </a:lnSpc>
              <a:spcBef>
                <a:spcPts val="0"/>
              </a:spcBef>
              <a:buNone/>
            </a:pPr>
            <a:endParaRPr lang="en-GB" sz="1800" dirty="0"/>
          </a:p>
        </p:txBody>
      </p:sp>
      <p:sp>
        <p:nvSpPr>
          <p:cNvPr id="6" name="Content Placeholder 5">
            <a:extLst>
              <a:ext uri="{FF2B5EF4-FFF2-40B4-BE49-F238E27FC236}">
                <a16:creationId xmlns:a16="http://schemas.microsoft.com/office/drawing/2014/main" xmlns="" id="{7F969530-C89F-415B-8380-87AD34354607}"/>
              </a:ext>
            </a:extLst>
          </p:cNvPr>
          <p:cNvSpPr>
            <a:spLocks noGrp="1"/>
          </p:cNvSpPr>
          <p:nvPr>
            <p:ph sz="half" idx="2"/>
          </p:nvPr>
        </p:nvSpPr>
        <p:spPr>
          <a:xfrm>
            <a:off x="4199551" y="212271"/>
            <a:ext cx="3817776" cy="5763985"/>
          </a:xfrm>
        </p:spPr>
        <p:txBody>
          <a:bodyPr>
            <a:noAutofit/>
          </a:bodyPr>
          <a:lstStyle/>
          <a:p>
            <a:pPr marL="0" indent="0">
              <a:lnSpc>
                <a:spcPct val="114000"/>
              </a:lnSpc>
              <a:spcBef>
                <a:spcPts val="0"/>
              </a:spcBef>
              <a:buNone/>
            </a:pPr>
            <a:r>
              <a:rPr lang="en-GB" sz="1800" dirty="0"/>
              <a:t>Verse 2</a:t>
            </a:r>
            <a:endParaRPr lang="en-US" sz="1800" dirty="0"/>
          </a:p>
          <a:p>
            <a:pPr marL="0" indent="0">
              <a:lnSpc>
                <a:spcPct val="114000"/>
              </a:lnSpc>
              <a:spcBef>
                <a:spcPts val="0"/>
              </a:spcBef>
              <a:buNone/>
            </a:pPr>
            <a:r>
              <a:rPr lang="en-US" sz="2000" dirty="0"/>
              <a:t>Who could imagine so great a mercy</a:t>
            </a:r>
            <a:br>
              <a:rPr lang="en-US" sz="2000" dirty="0"/>
            </a:br>
            <a:r>
              <a:rPr lang="en-US" sz="2000" dirty="0"/>
              <a:t>What heart could fathom such boundless grace</a:t>
            </a:r>
            <a:br>
              <a:rPr lang="en-US" sz="2000" dirty="0"/>
            </a:br>
            <a:r>
              <a:rPr lang="en-US" sz="2000" dirty="0"/>
              <a:t>The God of ages stepped down from glory</a:t>
            </a:r>
            <a:br>
              <a:rPr lang="en-US" sz="2000" dirty="0"/>
            </a:br>
            <a:r>
              <a:rPr lang="en-US" sz="2000" dirty="0"/>
              <a:t>To wear my sin and bear my shame</a:t>
            </a:r>
            <a:br>
              <a:rPr lang="en-US" sz="2000" dirty="0"/>
            </a:br>
            <a:endParaRPr lang="en-US" sz="2000" dirty="0"/>
          </a:p>
          <a:p>
            <a:pPr marL="0" indent="0">
              <a:lnSpc>
                <a:spcPct val="114000"/>
              </a:lnSpc>
              <a:spcBef>
                <a:spcPts val="0"/>
              </a:spcBef>
              <a:buNone/>
            </a:pPr>
            <a:r>
              <a:rPr lang="en-US" sz="2000" dirty="0"/>
              <a:t>The cross has spoken I am forgiven</a:t>
            </a:r>
            <a:br>
              <a:rPr lang="en-US" sz="2000" dirty="0"/>
            </a:br>
            <a:r>
              <a:rPr lang="en-US" sz="2000" dirty="0"/>
              <a:t>The King of kings calls me His own</a:t>
            </a:r>
            <a:br>
              <a:rPr lang="en-US" sz="2000" dirty="0"/>
            </a:br>
            <a:r>
              <a:rPr lang="en-US" sz="2000" dirty="0"/>
              <a:t>Beautiful Savior I’m Yours forever</a:t>
            </a:r>
            <a:br>
              <a:rPr lang="en-US" sz="2000" dirty="0"/>
            </a:br>
            <a:r>
              <a:rPr lang="en-US" sz="2000" dirty="0"/>
              <a:t>Jesus Christ my living hope</a:t>
            </a:r>
          </a:p>
          <a:p>
            <a:pPr marL="0" indent="0">
              <a:lnSpc>
                <a:spcPct val="114000"/>
              </a:lnSpc>
              <a:spcBef>
                <a:spcPts val="0"/>
              </a:spcBef>
              <a:buNone/>
            </a:pPr>
            <a:endParaRPr lang="en-GB" sz="1800" dirty="0"/>
          </a:p>
          <a:p>
            <a:pPr marL="0" indent="0">
              <a:lnSpc>
                <a:spcPct val="114000"/>
              </a:lnSpc>
              <a:spcBef>
                <a:spcPts val="0"/>
              </a:spcBef>
              <a:buNone/>
            </a:pPr>
            <a:endParaRPr lang="en-GB" sz="1800" dirty="0"/>
          </a:p>
        </p:txBody>
      </p:sp>
      <p:sp>
        <p:nvSpPr>
          <p:cNvPr id="3" name="TextBox 2"/>
          <p:cNvSpPr txBox="1"/>
          <p:nvPr/>
        </p:nvSpPr>
        <p:spPr>
          <a:xfrm>
            <a:off x="8080825" y="212271"/>
            <a:ext cx="4111175" cy="5818837"/>
          </a:xfrm>
          <a:prstGeom prst="rect">
            <a:avLst/>
          </a:prstGeom>
        </p:spPr>
        <p:txBody>
          <a:bodyPr wrap="square" rtlCol="0">
            <a:spAutoFit/>
          </a:bodyPr>
          <a:lstStyle/>
          <a:p>
            <a:pPr>
              <a:lnSpc>
                <a:spcPct val="114000"/>
              </a:lnSpc>
            </a:pPr>
            <a:r>
              <a:rPr lang="en-GB" dirty="0">
                <a:solidFill>
                  <a:schemeClr val="bg1"/>
                </a:solidFill>
              </a:rPr>
              <a:t>Chorus</a:t>
            </a:r>
          </a:p>
          <a:p>
            <a:pPr>
              <a:lnSpc>
                <a:spcPct val="114000"/>
              </a:lnSpc>
            </a:pPr>
            <a:r>
              <a:rPr lang="en-US" sz="2000" dirty="0">
                <a:solidFill>
                  <a:schemeClr val="bg1"/>
                </a:solidFill>
              </a:rPr>
              <a:t>Hallelujah praise the One who set me free</a:t>
            </a:r>
            <a:br>
              <a:rPr lang="en-US" sz="2000" dirty="0">
                <a:solidFill>
                  <a:schemeClr val="bg1"/>
                </a:solidFill>
              </a:rPr>
            </a:br>
            <a:r>
              <a:rPr lang="en-US" sz="2000" dirty="0">
                <a:solidFill>
                  <a:schemeClr val="bg1"/>
                </a:solidFill>
              </a:rPr>
              <a:t>Hallelujah death has lost its grip on me</a:t>
            </a:r>
            <a:br>
              <a:rPr lang="en-US" sz="2000" dirty="0">
                <a:solidFill>
                  <a:schemeClr val="bg1"/>
                </a:solidFill>
              </a:rPr>
            </a:br>
            <a:r>
              <a:rPr lang="en-US" sz="2000" dirty="0">
                <a:solidFill>
                  <a:schemeClr val="bg1"/>
                </a:solidFill>
              </a:rPr>
              <a:t>You have broken every chain</a:t>
            </a:r>
            <a:br>
              <a:rPr lang="en-US" sz="2000" dirty="0">
                <a:solidFill>
                  <a:schemeClr val="bg1"/>
                </a:solidFill>
              </a:rPr>
            </a:br>
            <a:r>
              <a:rPr lang="en-US" sz="2000" dirty="0">
                <a:solidFill>
                  <a:schemeClr val="bg1"/>
                </a:solidFill>
              </a:rPr>
              <a:t>There’s salvation in Your name</a:t>
            </a:r>
            <a:br>
              <a:rPr lang="en-US" sz="2000" dirty="0">
                <a:solidFill>
                  <a:schemeClr val="bg1"/>
                </a:solidFill>
              </a:rPr>
            </a:br>
            <a:r>
              <a:rPr lang="en-US" sz="2000" dirty="0">
                <a:solidFill>
                  <a:schemeClr val="bg1"/>
                </a:solidFill>
              </a:rPr>
              <a:t>Jesus Christ my living hope</a:t>
            </a:r>
            <a:endParaRPr lang="en-GB" sz="2000" dirty="0">
              <a:solidFill>
                <a:schemeClr val="bg1"/>
              </a:solidFill>
            </a:endParaRPr>
          </a:p>
          <a:p>
            <a:endParaRPr lang="en-GB" dirty="0">
              <a:solidFill>
                <a:schemeClr val="bg1"/>
              </a:solidFill>
            </a:endParaRPr>
          </a:p>
          <a:p>
            <a:r>
              <a:rPr lang="en-GB" dirty="0">
                <a:solidFill>
                  <a:schemeClr val="bg1"/>
                </a:solidFill>
              </a:rPr>
              <a:t>Verse 3</a:t>
            </a:r>
          </a:p>
          <a:p>
            <a:r>
              <a:rPr lang="en-US" sz="2000" dirty="0">
                <a:solidFill>
                  <a:schemeClr val="bg1"/>
                </a:solidFill>
              </a:rPr>
              <a:t>Then came the morning that sealed the promise</a:t>
            </a:r>
            <a:br>
              <a:rPr lang="en-US" sz="2000" dirty="0">
                <a:solidFill>
                  <a:schemeClr val="bg1"/>
                </a:solidFill>
              </a:rPr>
            </a:br>
            <a:r>
              <a:rPr lang="en-US" sz="2000" dirty="0">
                <a:solidFill>
                  <a:schemeClr val="bg1"/>
                </a:solidFill>
              </a:rPr>
              <a:t>Your buried body began to breathe</a:t>
            </a:r>
            <a:br>
              <a:rPr lang="en-US" sz="2000" dirty="0">
                <a:solidFill>
                  <a:schemeClr val="bg1"/>
                </a:solidFill>
              </a:rPr>
            </a:br>
            <a:r>
              <a:rPr lang="en-US" sz="2000" dirty="0">
                <a:solidFill>
                  <a:schemeClr val="bg1"/>
                </a:solidFill>
              </a:rPr>
              <a:t>Out of the silence the Roaring Lion</a:t>
            </a:r>
            <a:br>
              <a:rPr lang="en-US" sz="2000" dirty="0">
                <a:solidFill>
                  <a:schemeClr val="bg1"/>
                </a:solidFill>
              </a:rPr>
            </a:br>
            <a:r>
              <a:rPr lang="en-US" sz="2000" dirty="0">
                <a:solidFill>
                  <a:schemeClr val="bg1"/>
                </a:solidFill>
              </a:rPr>
              <a:t>Declared the grave has no claim on me</a:t>
            </a:r>
            <a:r>
              <a:rPr lang="en-US" dirty="0">
                <a:solidFill>
                  <a:schemeClr val="bg1"/>
                </a:solidFill>
              </a:rPr>
              <a:t/>
            </a:r>
            <a:br>
              <a:rPr lang="en-US" dirty="0">
                <a:solidFill>
                  <a:schemeClr val="bg1"/>
                </a:solidFill>
              </a:rPr>
            </a:br>
            <a:r>
              <a:rPr lang="en-US" dirty="0">
                <a:solidFill>
                  <a:schemeClr val="bg1"/>
                </a:solidFill>
              </a:rPr>
              <a:t>(REPEAT)</a:t>
            </a:r>
            <a:br>
              <a:rPr lang="en-US" dirty="0">
                <a:solidFill>
                  <a:schemeClr val="bg1"/>
                </a:solidFill>
              </a:rPr>
            </a:br>
            <a:r>
              <a:rPr lang="en-US" sz="2000" dirty="0">
                <a:solidFill>
                  <a:schemeClr val="bg1"/>
                </a:solidFill>
              </a:rPr>
              <a:t>Jesus Yours is the victory </a:t>
            </a:r>
            <a:endParaRPr lang="en-GB" sz="2000" dirty="0">
              <a:solidFill>
                <a:schemeClr val="bg1"/>
              </a:solidFill>
            </a:endParaRPr>
          </a:p>
        </p:txBody>
      </p:sp>
    </p:spTree>
    <p:extLst>
      <p:ext uri="{BB962C8B-B14F-4D97-AF65-F5344CB8AC3E}">
        <p14:creationId xmlns:p14="http://schemas.microsoft.com/office/powerpoint/2010/main" val="358563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67C5D06-0B5C-4D8A-A80A-C86B50359133}"/>
              </a:ext>
            </a:extLst>
          </p:cNvPr>
          <p:cNvSpPr>
            <a:spLocks noGrp="1"/>
          </p:cNvSpPr>
          <p:nvPr>
            <p:ph type="title"/>
          </p:nvPr>
        </p:nvSpPr>
        <p:spPr>
          <a:xfrm>
            <a:off x="0" y="6348582"/>
            <a:ext cx="8605157" cy="444102"/>
          </a:xfrm>
        </p:spPr>
        <p:txBody>
          <a:bodyPr>
            <a:noAutofit/>
          </a:bodyPr>
          <a:lstStyle/>
          <a:p>
            <a:r>
              <a:rPr lang="en-GB" sz="3000" dirty="0">
                <a:solidFill>
                  <a:schemeClr val="tx1"/>
                </a:solidFill>
              </a:rPr>
              <a:t>O Praise the Name </a:t>
            </a:r>
            <a:r>
              <a:rPr lang="en-GB" sz="2000" dirty="0">
                <a:solidFill>
                  <a:schemeClr val="tx1"/>
                </a:solidFill>
              </a:rPr>
              <a:t>by Hillsong</a:t>
            </a:r>
          </a:p>
        </p:txBody>
      </p:sp>
      <p:sp>
        <p:nvSpPr>
          <p:cNvPr id="5" name="Content Placeholder 4">
            <a:extLst>
              <a:ext uri="{FF2B5EF4-FFF2-40B4-BE49-F238E27FC236}">
                <a16:creationId xmlns:a16="http://schemas.microsoft.com/office/drawing/2014/main" xmlns="" id="{C945F025-D8F1-4CAC-BA4B-78063F6DCF0D}"/>
              </a:ext>
            </a:extLst>
          </p:cNvPr>
          <p:cNvSpPr>
            <a:spLocks noGrp="1"/>
          </p:cNvSpPr>
          <p:nvPr>
            <p:ph sz="half" idx="1"/>
          </p:nvPr>
        </p:nvSpPr>
        <p:spPr>
          <a:xfrm>
            <a:off x="76200" y="212271"/>
            <a:ext cx="4611914" cy="5924041"/>
          </a:xfrm>
        </p:spPr>
        <p:txBody>
          <a:bodyPr>
            <a:noAutofit/>
          </a:bodyPr>
          <a:lstStyle/>
          <a:p>
            <a:pPr marL="0" indent="0">
              <a:lnSpc>
                <a:spcPct val="114000"/>
              </a:lnSpc>
              <a:spcBef>
                <a:spcPts val="0"/>
              </a:spcBef>
              <a:buNone/>
            </a:pPr>
            <a:r>
              <a:rPr lang="en-GB" sz="1800" dirty="0"/>
              <a:t>Verse 1</a:t>
            </a:r>
          </a:p>
          <a:p>
            <a:pPr marL="0" indent="0">
              <a:lnSpc>
                <a:spcPct val="114000"/>
              </a:lnSpc>
              <a:spcBef>
                <a:spcPts val="0"/>
              </a:spcBef>
              <a:buNone/>
            </a:pPr>
            <a:r>
              <a:rPr lang="en-GB" sz="2200" dirty="0"/>
              <a:t>I cast my mind to Calvary</a:t>
            </a:r>
          </a:p>
          <a:p>
            <a:pPr marL="0" indent="0">
              <a:lnSpc>
                <a:spcPct val="114000"/>
              </a:lnSpc>
              <a:spcBef>
                <a:spcPts val="0"/>
              </a:spcBef>
              <a:buNone/>
            </a:pPr>
            <a:r>
              <a:rPr lang="en-GB" sz="2200" dirty="0"/>
              <a:t>Where Jesus bled and died for me</a:t>
            </a:r>
          </a:p>
          <a:p>
            <a:pPr marL="0" indent="0">
              <a:lnSpc>
                <a:spcPct val="114000"/>
              </a:lnSpc>
              <a:spcBef>
                <a:spcPts val="0"/>
              </a:spcBef>
              <a:buNone/>
            </a:pPr>
            <a:r>
              <a:rPr lang="en-GB" sz="2200" dirty="0"/>
              <a:t>I see His wounds His hands His feet</a:t>
            </a:r>
          </a:p>
          <a:p>
            <a:pPr marL="0" indent="0">
              <a:lnSpc>
                <a:spcPct val="114000"/>
              </a:lnSpc>
              <a:spcBef>
                <a:spcPts val="0"/>
              </a:spcBef>
              <a:buNone/>
            </a:pPr>
            <a:r>
              <a:rPr lang="en-GB" sz="2200" dirty="0"/>
              <a:t>My Saviour on that cursed tree</a:t>
            </a:r>
          </a:p>
          <a:p>
            <a:pPr marL="0" indent="0">
              <a:lnSpc>
                <a:spcPct val="114000"/>
              </a:lnSpc>
              <a:spcBef>
                <a:spcPts val="0"/>
              </a:spcBef>
              <a:buNone/>
            </a:pPr>
            <a:endParaRPr lang="en-GB" sz="1800" dirty="0"/>
          </a:p>
          <a:p>
            <a:pPr marL="0" indent="0">
              <a:lnSpc>
                <a:spcPct val="114000"/>
              </a:lnSpc>
              <a:spcBef>
                <a:spcPts val="0"/>
              </a:spcBef>
              <a:buNone/>
            </a:pPr>
            <a:r>
              <a:rPr lang="en-GB" sz="1800" dirty="0"/>
              <a:t>Verse 2</a:t>
            </a:r>
          </a:p>
          <a:p>
            <a:pPr marL="0" indent="0">
              <a:lnSpc>
                <a:spcPct val="114000"/>
              </a:lnSpc>
              <a:spcBef>
                <a:spcPts val="0"/>
              </a:spcBef>
              <a:buNone/>
            </a:pPr>
            <a:r>
              <a:rPr lang="en-GB" sz="2200" dirty="0"/>
              <a:t>His body bound and drenched in tears</a:t>
            </a:r>
          </a:p>
          <a:p>
            <a:pPr marL="0" indent="0">
              <a:lnSpc>
                <a:spcPct val="114000"/>
              </a:lnSpc>
              <a:spcBef>
                <a:spcPts val="0"/>
              </a:spcBef>
              <a:buNone/>
            </a:pPr>
            <a:r>
              <a:rPr lang="en-GB" sz="2200" dirty="0"/>
              <a:t>They laid Him down in Joseph’s tomb</a:t>
            </a:r>
          </a:p>
          <a:p>
            <a:pPr marL="0" indent="0">
              <a:lnSpc>
                <a:spcPct val="114000"/>
              </a:lnSpc>
              <a:spcBef>
                <a:spcPts val="0"/>
              </a:spcBef>
              <a:buNone/>
            </a:pPr>
            <a:r>
              <a:rPr lang="en-GB" sz="2200" dirty="0"/>
              <a:t>The entrance sealed by heavy stone</a:t>
            </a:r>
          </a:p>
          <a:p>
            <a:pPr marL="0" indent="0">
              <a:lnSpc>
                <a:spcPct val="114000"/>
              </a:lnSpc>
              <a:spcBef>
                <a:spcPts val="0"/>
              </a:spcBef>
              <a:buNone/>
            </a:pPr>
            <a:r>
              <a:rPr lang="en-GB" sz="2200" dirty="0"/>
              <a:t>Messiah still and all alone</a:t>
            </a:r>
          </a:p>
          <a:p>
            <a:pPr marL="0" indent="0">
              <a:lnSpc>
                <a:spcPct val="114000"/>
              </a:lnSpc>
              <a:spcBef>
                <a:spcPts val="0"/>
              </a:spcBef>
              <a:buNone/>
            </a:pPr>
            <a:endParaRPr lang="en-GB" sz="1800" dirty="0"/>
          </a:p>
          <a:p>
            <a:pPr marL="0" indent="0">
              <a:lnSpc>
                <a:spcPct val="114000"/>
              </a:lnSpc>
              <a:spcBef>
                <a:spcPts val="0"/>
              </a:spcBef>
              <a:buNone/>
            </a:pPr>
            <a:endParaRPr lang="en-GB" sz="1800" dirty="0"/>
          </a:p>
        </p:txBody>
      </p:sp>
      <p:sp>
        <p:nvSpPr>
          <p:cNvPr id="6" name="Content Placeholder 5">
            <a:extLst>
              <a:ext uri="{FF2B5EF4-FFF2-40B4-BE49-F238E27FC236}">
                <a16:creationId xmlns:a16="http://schemas.microsoft.com/office/drawing/2014/main" xmlns="" id="{7F969530-C89F-415B-8380-87AD34354607}"/>
              </a:ext>
            </a:extLst>
          </p:cNvPr>
          <p:cNvSpPr>
            <a:spLocks noGrp="1"/>
          </p:cNvSpPr>
          <p:nvPr>
            <p:ph sz="half" idx="2"/>
          </p:nvPr>
        </p:nvSpPr>
        <p:spPr>
          <a:xfrm>
            <a:off x="4751613" y="212271"/>
            <a:ext cx="3265713" cy="5763985"/>
          </a:xfrm>
        </p:spPr>
        <p:txBody>
          <a:bodyPr>
            <a:noAutofit/>
          </a:bodyPr>
          <a:lstStyle/>
          <a:p>
            <a:pPr marL="0" indent="0">
              <a:lnSpc>
                <a:spcPct val="114000"/>
              </a:lnSpc>
              <a:spcBef>
                <a:spcPts val="0"/>
              </a:spcBef>
              <a:buNone/>
            </a:pPr>
            <a:r>
              <a:rPr lang="en-GB" sz="1800" dirty="0"/>
              <a:t>Chorus</a:t>
            </a:r>
          </a:p>
          <a:p>
            <a:pPr marL="0" indent="0">
              <a:lnSpc>
                <a:spcPct val="114000"/>
              </a:lnSpc>
              <a:spcBef>
                <a:spcPts val="0"/>
              </a:spcBef>
              <a:buNone/>
            </a:pPr>
            <a:r>
              <a:rPr lang="en-GB" sz="2200" dirty="0"/>
              <a:t>O praise the Name </a:t>
            </a:r>
          </a:p>
          <a:p>
            <a:pPr marL="0" indent="0">
              <a:lnSpc>
                <a:spcPct val="114000"/>
              </a:lnSpc>
              <a:spcBef>
                <a:spcPts val="0"/>
              </a:spcBef>
              <a:buNone/>
            </a:pPr>
            <a:r>
              <a:rPr lang="en-GB" sz="2200" dirty="0"/>
              <a:t>Of the Lord our God</a:t>
            </a:r>
          </a:p>
          <a:p>
            <a:pPr marL="0" indent="0">
              <a:lnSpc>
                <a:spcPct val="114000"/>
              </a:lnSpc>
              <a:spcBef>
                <a:spcPts val="0"/>
              </a:spcBef>
              <a:buNone/>
            </a:pPr>
            <a:r>
              <a:rPr lang="en-GB" sz="2200" dirty="0"/>
              <a:t>O praise His Name </a:t>
            </a:r>
          </a:p>
          <a:p>
            <a:pPr marL="0" indent="0">
              <a:lnSpc>
                <a:spcPct val="114000"/>
              </a:lnSpc>
              <a:spcBef>
                <a:spcPts val="0"/>
              </a:spcBef>
              <a:buNone/>
            </a:pPr>
            <a:r>
              <a:rPr lang="en-GB" sz="2200" dirty="0"/>
              <a:t>Forevermore</a:t>
            </a:r>
          </a:p>
          <a:p>
            <a:pPr marL="0" indent="0">
              <a:lnSpc>
                <a:spcPct val="114000"/>
              </a:lnSpc>
              <a:spcBef>
                <a:spcPts val="0"/>
              </a:spcBef>
              <a:buNone/>
            </a:pPr>
            <a:r>
              <a:rPr lang="en-GB" sz="2200" dirty="0"/>
              <a:t>For endless days </a:t>
            </a:r>
          </a:p>
          <a:p>
            <a:pPr marL="0" indent="0">
              <a:lnSpc>
                <a:spcPct val="114000"/>
              </a:lnSpc>
              <a:spcBef>
                <a:spcPts val="0"/>
              </a:spcBef>
              <a:buNone/>
            </a:pPr>
            <a:r>
              <a:rPr lang="en-GB" sz="2200" dirty="0"/>
              <a:t>We will sing Your praise</a:t>
            </a:r>
          </a:p>
          <a:p>
            <a:pPr marL="0" indent="0">
              <a:lnSpc>
                <a:spcPct val="114000"/>
              </a:lnSpc>
              <a:spcBef>
                <a:spcPts val="0"/>
              </a:spcBef>
              <a:buNone/>
            </a:pPr>
            <a:r>
              <a:rPr lang="en-GB" sz="2200" dirty="0"/>
              <a:t>Oh Lord oh Lord our God</a:t>
            </a:r>
          </a:p>
          <a:p>
            <a:pPr marL="0" indent="0">
              <a:lnSpc>
                <a:spcPct val="114000"/>
              </a:lnSpc>
              <a:spcBef>
                <a:spcPts val="0"/>
              </a:spcBef>
              <a:buNone/>
            </a:pPr>
            <a:endParaRPr lang="en-GB" sz="1800" dirty="0"/>
          </a:p>
        </p:txBody>
      </p:sp>
      <p:sp>
        <p:nvSpPr>
          <p:cNvPr id="3" name="TextBox 2"/>
          <p:cNvSpPr txBox="1"/>
          <p:nvPr/>
        </p:nvSpPr>
        <p:spPr>
          <a:xfrm>
            <a:off x="7805057" y="212271"/>
            <a:ext cx="4386943" cy="3970318"/>
          </a:xfrm>
          <a:prstGeom prst="rect">
            <a:avLst/>
          </a:prstGeom>
        </p:spPr>
        <p:txBody>
          <a:bodyPr wrap="square" rtlCol="0">
            <a:spAutoFit/>
          </a:bodyPr>
          <a:lstStyle/>
          <a:p>
            <a:r>
              <a:rPr lang="en-GB" dirty="0">
                <a:solidFill>
                  <a:schemeClr val="bg1"/>
                </a:solidFill>
              </a:rPr>
              <a:t>Verse 3</a:t>
            </a:r>
          </a:p>
          <a:p>
            <a:r>
              <a:rPr lang="en-GB" sz="2200" dirty="0">
                <a:solidFill>
                  <a:schemeClr val="bg1"/>
                </a:solidFill>
              </a:rPr>
              <a:t>Then on the third at break of dawn</a:t>
            </a:r>
          </a:p>
          <a:p>
            <a:r>
              <a:rPr lang="en-GB" sz="2200" dirty="0">
                <a:solidFill>
                  <a:schemeClr val="bg1"/>
                </a:solidFill>
              </a:rPr>
              <a:t>The Son of heaven rose again</a:t>
            </a:r>
          </a:p>
          <a:p>
            <a:r>
              <a:rPr lang="en-GB" sz="2200" dirty="0">
                <a:solidFill>
                  <a:schemeClr val="bg1"/>
                </a:solidFill>
              </a:rPr>
              <a:t>O trampled death where is your sting</a:t>
            </a:r>
          </a:p>
          <a:p>
            <a:r>
              <a:rPr lang="en-GB" sz="2200" dirty="0">
                <a:solidFill>
                  <a:schemeClr val="bg1"/>
                </a:solidFill>
              </a:rPr>
              <a:t>The angels roar for Christ the King</a:t>
            </a:r>
          </a:p>
          <a:p>
            <a:endParaRPr lang="en-GB" dirty="0">
              <a:solidFill>
                <a:schemeClr val="bg1"/>
              </a:solidFill>
            </a:endParaRPr>
          </a:p>
          <a:p>
            <a:r>
              <a:rPr lang="en-GB" dirty="0">
                <a:solidFill>
                  <a:schemeClr val="bg1"/>
                </a:solidFill>
              </a:rPr>
              <a:t>Verse 4</a:t>
            </a:r>
          </a:p>
          <a:p>
            <a:r>
              <a:rPr lang="en-GB" sz="2200" dirty="0">
                <a:solidFill>
                  <a:schemeClr val="bg1"/>
                </a:solidFill>
              </a:rPr>
              <a:t>He shall return in robes of white</a:t>
            </a:r>
          </a:p>
          <a:p>
            <a:r>
              <a:rPr lang="en-GB" sz="2200" dirty="0">
                <a:solidFill>
                  <a:schemeClr val="bg1"/>
                </a:solidFill>
              </a:rPr>
              <a:t>The blazing sun shall pierce the night</a:t>
            </a:r>
          </a:p>
          <a:p>
            <a:r>
              <a:rPr lang="en-GB" sz="2200" dirty="0">
                <a:solidFill>
                  <a:schemeClr val="bg1"/>
                </a:solidFill>
              </a:rPr>
              <a:t>And I will rise among the saints</a:t>
            </a:r>
          </a:p>
          <a:p>
            <a:r>
              <a:rPr lang="en-GB" sz="2200" dirty="0">
                <a:solidFill>
                  <a:schemeClr val="bg1"/>
                </a:solidFill>
              </a:rPr>
              <a:t>My gaze transfixed on Jesus’ face</a:t>
            </a:r>
            <a:endParaRPr lang="en-US" sz="2200" dirty="0">
              <a:solidFill>
                <a:schemeClr val="bg1"/>
              </a:solidFill>
            </a:endParaRPr>
          </a:p>
        </p:txBody>
      </p:sp>
    </p:spTree>
    <p:extLst>
      <p:ext uri="{BB962C8B-B14F-4D97-AF65-F5344CB8AC3E}">
        <p14:creationId xmlns:p14="http://schemas.microsoft.com/office/powerpoint/2010/main" val="293536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8328" y="601916"/>
            <a:ext cx="9144000" cy="1531003"/>
          </a:xfrm>
        </p:spPr>
        <p:txBody>
          <a:bodyPr>
            <a:normAutofit/>
          </a:bodyPr>
          <a:lstStyle/>
          <a:p>
            <a:r>
              <a:rPr lang="en-GB" sz="4000" dirty="0"/>
              <a:t>‘Easter Gospel’</a:t>
            </a:r>
            <a:endParaRPr lang="en-GB" sz="4000" dirty="0">
              <a:uFillTx/>
            </a:endParaRPr>
          </a:p>
        </p:txBody>
      </p:sp>
      <p:sp>
        <p:nvSpPr>
          <p:cNvPr id="3" name="Subtitle 2"/>
          <p:cNvSpPr>
            <a:spLocks noGrp="1"/>
          </p:cNvSpPr>
          <p:nvPr>
            <p:ph type="subTitle" idx="1"/>
          </p:nvPr>
        </p:nvSpPr>
        <p:spPr>
          <a:xfrm>
            <a:off x="894443" y="2327873"/>
            <a:ext cx="4423719" cy="862013"/>
          </a:xfrm>
        </p:spPr>
        <p:txBody>
          <a:bodyPr/>
          <a:lstStyle/>
          <a:p>
            <a:r>
              <a:rPr lang="en-GB" dirty="0"/>
              <a:t>Darren Eagles</a:t>
            </a:r>
            <a:endParaRPr lang="en-GB" dirty="0">
              <a:uFillTx/>
            </a:endParaRPr>
          </a:p>
        </p:txBody>
      </p:sp>
      <p:pic>
        <p:nvPicPr>
          <p:cNvPr id="1026" name="Picture 2">
            <a:extLst>
              <a:ext uri="{FF2B5EF4-FFF2-40B4-BE49-F238E27FC236}">
                <a16:creationId xmlns:a16="http://schemas.microsoft.com/office/drawing/2014/main" xmlns="" id="{8A227096-B2BE-40CB-AA39-98686660E7AF}"/>
              </a:ext>
            </a:extLst>
          </p:cNvPr>
          <p:cNvPicPr>
            <a:picLocks noChangeAspect="1" noChangeArrowheads="1"/>
          </p:cNvPicPr>
          <p:nvPr/>
        </p:nvPicPr>
        <p:blipFill rotWithShape="1">
          <a:blip r:embed="rId2" cstate="print">
            <a:alphaModFix amt="50000"/>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09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B717E9A-E14C-4EA5-B397-5CBB02C6B011}"/>
              </a:ext>
            </a:extLst>
          </p:cNvPr>
          <p:cNvSpPr txBox="1">
            <a:spLocks/>
          </p:cNvSpPr>
          <p:nvPr/>
        </p:nvSpPr>
        <p:spPr>
          <a:xfrm>
            <a:off x="150193" y="5005693"/>
            <a:ext cx="10787743" cy="7489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xmlns="" id="{C03964D6-9C42-4A26-9D1E-9AC793544B59}"/>
              </a:ext>
            </a:extLst>
          </p:cNvPr>
          <p:cNvSpPr/>
          <p:nvPr/>
        </p:nvSpPr>
        <p:spPr>
          <a:xfrm>
            <a:off x="886642" y="1027906"/>
            <a:ext cx="10418716" cy="646331"/>
          </a:xfrm>
          <a:prstGeom prst="rect">
            <a:avLst/>
          </a:prstGeom>
        </p:spPr>
        <p:txBody>
          <a:bodyPr wrap="square">
            <a:spAutoFit/>
          </a:bodyPr>
          <a:lstStyle/>
          <a:p>
            <a:r>
              <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rPr>
              <a:t/>
            </a:r>
            <a:br>
              <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xmlns="" id="{650B470B-463B-41CB-83BF-30FBBF524602}"/>
              </a:ext>
            </a:extLst>
          </p:cNvPr>
          <p:cNvSpPr>
            <a:spLocks noGrp="1"/>
          </p:cNvSpPr>
          <p:nvPr>
            <p:ph type="title"/>
          </p:nvPr>
        </p:nvSpPr>
        <p:spPr>
          <a:xfrm>
            <a:off x="636494" y="594518"/>
            <a:ext cx="10515600" cy="866775"/>
          </a:xfrm>
        </p:spPr>
        <p:txBody>
          <a:bodyPr>
            <a:normAutofit fontScale="90000"/>
          </a:bodyPr>
          <a:lstStyle/>
          <a:p>
            <a:r>
              <a:rPr lang="en-GB" dirty="0"/>
              <a:t/>
            </a:r>
            <a:br>
              <a:rPr lang="en-GB" dirty="0"/>
            </a:br>
            <a:r>
              <a:rPr lang="en-GB" dirty="0"/>
              <a:t>Easter Message</a:t>
            </a:r>
            <a:br>
              <a:rPr lang="en-GB" dirty="0"/>
            </a:br>
            <a:endParaRPr lang="en-GB" dirty="0"/>
          </a:p>
        </p:txBody>
      </p:sp>
      <p:sp>
        <p:nvSpPr>
          <p:cNvPr id="7" name="Title 1">
            <a:extLst>
              <a:ext uri="{FF2B5EF4-FFF2-40B4-BE49-F238E27FC236}">
                <a16:creationId xmlns:a16="http://schemas.microsoft.com/office/drawing/2014/main" xmlns="" id="{36081E64-4300-AA46-B4FF-5B908EAAEA89}"/>
              </a:ext>
            </a:extLst>
          </p:cNvPr>
          <p:cNvSpPr txBox="1">
            <a:spLocks/>
          </p:cNvSpPr>
          <p:nvPr/>
        </p:nvSpPr>
        <p:spPr>
          <a:xfrm>
            <a:off x="636494" y="1674456"/>
            <a:ext cx="10515600" cy="3969599"/>
          </a:xfrm>
          <a:prstGeom prst="rect">
            <a:avLst/>
          </a:prstGeom>
        </p:spPr>
        <p:txBody>
          <a:bodyPr vert="horz" lIns="91440" tIns="45720" rIns="91440" bIns="45720" rtlCol="0" anchor="t">
            <a:normAutofit fontScale="82500" lnSpcReduction="10000"/>
          </a:bodyPr>
          <a:lstStyle>
            <a:lvl1pPr algn="l" defTabSz="914400" rtl="0" eaLnBrk="1" latinLnBrk="0" hangingPunct="1">
              <a:lnSpc>
                <a:spcPct val="90000"/>
              </a:lnSpc>
              <a:spcBef>
                <a:spcPct val="0"/>
              </a:spcBef>
              <a:buNone/>
              <a:defRPr sz="4400" b="1" kern="1200">
                <a:solidFill>
                  <a:schemeClr val="bg1"/>
                </a:solidFill>
                <a:uFillTx/>
                <a:latin typeface="Arial" panose="020B0604020202020204" pitchFamily="34" charset="0"/>
                <a:ea typeface="+mj-ea"/>
                <a:cs typeface="Arial" panose="020B0604020202020204" pitchFamily="34" charset="0"/>
              </a:defRPr>
            </a:lvl1pPr>
          </a:lstStyle>
          <a:p>
            <a:pPr marL="571500" indent="-571500">
              <a:lnSpc>
                <a:spcPct val="150000"/>
              </a:lnSpc>
              <a:buFont typeface="Arial" panose="020B0604020202020204" pitchFamily="34" charset="0"/>
              <a:buChar char="•"/>
            </a:pPr>
            <a:r>
              <a:rPr lang="en-GB" sz="3300" dirty="0"/>
              <a:t>Today is the day of salvation</a:t>
            </a:r>
          </a:p>
          <a:p>
            <a:pPr marL="571500" indent="-571500">
              <a:lnSpc>
                <a:spcPct val="150000"/>
              </a:lnSpc>
              <a:buFont typeface="Arial" panose="020B0604020202020204" pitchFamily="34" charset="0"/>
              <a:buChar char="•"/>
            </a:pPr>
            <a:r>
              <a:rPr lang="en-GB" sz="3300" dirty="0"/>
              <a:t>Who’s in and who’s out?</a:t>
            </a:r>
          </a:p>
          <a:p>
            <a:pPr marL="571500" indent="-571500">
              <a:lnSpc>
                <a:spcPct val="150000"/>
              </a:lnSpc>
              <a:buFont typeface="Arial" panose="020B0604020202020204" pitchFamily="34" charset="0"/>
              <a:buChar char="•"/>
            </a:pPr>
            <a:r>
              <a:rPr lang="en-GB" sz="3300" dirty="0"/>
              <a:t>Good is never good enough</a:t>
            </a:r>
          </a:p>
          <a:p>
            <a:pPr marL="571500" indent="-571500">
              <a:lnSpc>
                <a:spcPct val="150000"/>
              </a:lnSpc>
              <a:buFont typeface="Arial" panose="020B0604020202020204" pitchFamily="34" charset="0"/>
              <a:buChar char="•"/>
            </a:pPr>
            <a:r>
              <a:rPr lang="en-GB" sz="3300" dirty="0"/>
              <a:t>The Divine exchange</a:t>
            </a:r>
          </a:p>
          <a:p>
            <a:pPr marL="571500" indent="-571500">
              <a:lnSpc>
                <a:spcPct val="150000"/>
              </a:lnSpc>
              <a:buFont typeface="Arial" panose="020B0604020202020204" pitchFamily="34" charset="0"/>
              <a:buChar char="•"/>
            </a:pPr>
            <a:r>
              <a:rPr lang="en-GB" sz="3300" dirty="0"/>
              <a:t>What do I do now?</a:t>
            </a:r>
            <a:r>
              <a:rPr lang="en-GB" dirty="0"/>
              <a:t/>
            </a:r>
            <a:br>
              <a:rPr lang="en-GB" dirty="0"/>
            </a:br>
            <a:endParaRPr lang="en-GB" dirty="0"/>
          </a:p>
        </p:txBody>
      </p:sp>
    </p:spTree>
    <p:extLst>
      <p:ext uri="{BB962C8B-B14F-4D97-AF65-F5344CB8AC3E}">
        <p14:creationId xmlns:p14="http://schemas.microsoft.com/office/powerpoint/2010/main" val="318947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508CF-2CE1-4E39-BC48-7E79C2BE9CDA}"/>
              </a:ext>
            </a:extLst>
          </p:cNvPr>
          <p:cNvSpPr>
            <a:spLocks noGrp="1"/>
          </p:cNvSpPr>
          <p:nvPr>
            <p:ph type="title"/>
          </p:nvPr>
        </p:nvSpPr>
        <p:spPr/>
        <p:txBody>
          <a:bodyPr/>
          <a:lstStyle/>
          <a:p>
            <a:r>
              <a:rPr lang="en-GB" dirty="0"/>
              <a:t>Fighting fear with faith</a:t>
            </a:r>
          </a:p>
        </p:txBody>
      </p:sp>
      <p:sp>
        <p:nvSpPr>
          <p:cNvPr id="3" name="Content Placeholder 2">
            <a:extLst>
              <a:ext uri="{FF2B5EF4-FFF2-40B4-BE49-F238E27FC236}">
                <a16:creationId xmlns:a16="http://schemas.microsoft.com/office/drawing/2014/main" xmlns="" id="{1F80FAEA-2022-40FE-990F-CDA45BD9FB83}"/>
              </a:ext>
            </a:extLst>
          </p:cNvPr>
          <p:cNvSpPr>
            <a:spLocks noGrp="1"/>
          </p:cNvSpPr>
          <p:nvPr>
            <p:ph idx="1"/>
          </p:nvPr>
        </p:nvSpPr>
        <p:spPr/>
        <p:txBody>
          <a:bodyPr>
            <a:normAutofit/>
          </a:bodyPr>
          <a:lstStyle/>
          <a:p>
            <a:pPr>
              <a:spcBef>
                <a:spcPts val="0"/>
              </a:spcBef>
              <a:spcAft>
                <a:spcPts val="1800"/>
              </a:spcAft>
            </a:pPr>
            <a:endParaRPr lang="en-GB" sz="2400" dirty="0"/>
          </a:p>
        </p:txBody>
      </p:sp>
      <p:pic>
        <p:nvPicPr>
          <p:cNvPr id="4098" name="Picture 2">
            <a:extLst>
              <a:ext uri="{FF2B5EF4-FFF2-40B4-BE49-F238E27FC236}">
                <a16:creationId xmlns:a16="http://schemas.microsoft.com/office/drawing/2014/main" xmlns="" id="{3E26100B-3A83-42FE-8FFA-3FAAE363D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F5D77144-FD7C-422E-B1D1-A93FF8F08437}"/>
              </a:ext>
            </a:extLst>
          </p:cNvPr>
          <p:cNvSpPr txBox="1">
            <a:spLocks/>
          </p:cNvSpPr>
          <p:nvPr/>
        </p:nvSpPr>
        <p:spPr>
          <a:xfrm>
            <a:off x="990600" y="517524"/>
            <a:ext cx="10515600" cy="5528551"/>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pPr>
              <a:lnSpc>
                <a:spcPct val="170000"/>
              </a:lnSpc>
            </a:pPr>
            <a:r>
              <a:rPr lang="en-GB" sz="5700" dirty="0">
                <a:solidFill>
                  <a:schemeClr val="tx1"/>
                </a:solidFill>
              </a:rPr>
              <a:t>Prayer of Salvation</a:t>
            </a:r>
            <a:endParaRPr lang="en-GB" dirty="0">
              <a:solidFill>
                <a:schemeClr val="tx1"/>
              </a:solidFill>
            </a:endParaRPr>
          </a:p>
          <a:p>
            <a:pPr>
              <a:lnSpc>
                <a:spcPct val="170000"/>
              </a:lnSpc>
            </a:pPr>
            <a:r>
              <a:rPr lang="en-GB" dirty="0">
                <a:solidFill>
                  <a:schemeClr val="tx1"/>
                </a:solidFill>
              </a:rPr>
              <a:t>Dear Lord Jesus, thank you for dying on the cross for my sin. Please forgive me. Come into my life. I receive You as my Lord and Saviour. Now, help me to live for you the rest of this life. In the name of Jesus.</a:t>
            </a:r>
            <a:br>
              <a:rPr lang="en-GB" dirty="0">
                <a:solidFill>
                  <a:schemeClr val="tx1"/>
                </a:solidFill>
              </a:rPr>
            </a:br>
            <a:r>
              <a:rPr lang="en-GB" dirty="0">
                <a:solidFill>
                  <a:schemeClr val="tx1"/>
                </a:solidFill>
              </a:rPr>
              <a:t>Amen.</a:t>
            </a:r>
          </a:p>
        </p:txBody>
      </p:sp>
    </p:spTree>
    <p:extLst>
      <p:ext uri="{BB962C8B-B14F-4D97-AF65-F5344CB8AC3E}">
        <p14:creationId xmlns:p14="http://schemas.microsoft.com/office/powerpoint/2010/main" val="160582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B717E9A-E14C-4EA5-B397-5CBB02C6B011}"/>
              </a:ext>
            </a:extLst>
          </p:cNvPr>
          <p:cNvSpPr txBox="1">
            <a:spLocks/>
          </p:cNvSpPr>
          <p:nvPr/>
        </p:nvSpPr>
        <p:spPr>
          <a:xfrm>
            <a:off x="150193" y="5005693"/>
            <a:ext cx="10787743" cy="7489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xmlns="" id="{C03964D6-9C42-4A26-9D1E-9AC793544B59}"/>
              </a:ext>
            </a:extLst>
          </p:cNvPr>
          <p:cNvSpPr/>
          <p:nvPr/>
        </p:nvSpPr>
        <p:spPr>
          <a:xfrm>
            <a:off x="886642" y="1027906"/>
            <a:ext cx="10418716" cy="646331"/>
          </a:xfrm>
          <a:prstGeom prst="rect">
            <a:avLst/>
          </a:prstGeom>
        </p:spPr>
        <p:txBody>
          <a:bodyPr wrap="square">
            <a:spAutoFit/>
          </a:bodyPr>
          <a:lstStyle/>
          <a:p>
            <a:r>
              <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rPr>
              <a:t/>
            </a:r>
            <a:br>
              <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GB"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xmlns="" id="{650B470B-463B-41CB-83BF-30FBBF524602}"/>
              </a:ext>
            </a:extLst>
          </p:cNvPr>
          <p:cNvSpPr>
            <a:spLocks noGrp="1"/>
          </p:cNvSpPr>
          <p:nvPr>
            <p:ph type="title"/>
          </p:nvPr>
        </p:nvSpPr>
        <p:spPr>
          <a:xfrm>
            <a:off x="636494" y="594518"/>
            <a:ext cx="10515600" cy="866775"/>
          </a:xfrm>
        </p:spPr>
        <p:txBody>
          <a:bodyPr>
            <a:normAutofit fontScale="90000"/>
          </a:bodyPr>
          <a:lstStyle/>
          <a:p>
            <a:r>
              <a:rPr lang="en-GB" dirty="0"/>
              <a:t/>
            </a:r>
            <a:br>
              <a:rPr lang="en-GB" dirty="0"/>
            </a:br>
            <a:r>
              <a:rPr lang="en-GB" dirty="0"/>
              <a:t>If you responded to the Easter message and want more information…</a:t>
            </a:r>
            <a:br>
              <a:rPr lang="en-GB" dirty="0"/>
            </a:br>
            <a:endParaRPr lang="en-GB" dirty="0"/>
          </a:p>
        </p:txBody>
      </p:sp>
      <p:sp>
        <p:nvSpPr>
          <p:cNvPr id="7" name="Title 1">
            <a:extLst>
              <a:ext uri="{FF2B5EF4-FFF2-40B4-BE49-F238E27FC236}">
                <a16:creationId xmlns:a16="http://schemas.microsoft.com/office/drawing/2014/main" xmlns="" id="{36081E64-4300-AA46-B4FF-5B908EAAEA89}"/>
              </a:ext>
            </a:extLst>
          </p:cNvPr>
          <p:cNvSpPr txBox="1">
            <a:spLocks/>
          </p:cNvSpPr>
          <p:nvPr/>
        </p:nvSpPr>
        <p:spPr>
          <a:xfrm>
            <a:off x="636494" y="2107625"/>
            <a:ext cx="10515600" cy="3969599"/>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b="1" kern="1200">
                <a:solidFill>
                  <a:schemeClr val="bg1"/>
                </a:solidFill>
                <a:uFillTx/>
                <a:latin typeface="Arial" panose="020B0604020202020204" pitchFamily="34" charset="0"/>
                <a:ea typeface="+mj-ea"/>
                <a:cs typeface="Arial" panose="020B0604020202020204" pitchFamily="34" charset="0"/>
              </a:defRPr>
            </a:lvl1pPr>
          </a:lstStyle>
          <a:p>
            <a:pPr marL="457200" indent="-457200">
              <a:lnSpc>
                <a:spcPct val="150000"/>
              </a:lnSpc>
              <a:buFont typeface="Arial" panose="020B0604020202020204" pitchFamily="34" charset="0"/>
              <a:buChar char="•"/>
            </a:pPr>
            <a:r>
              <a:rPr lang="en-GB" sz="2900" dirty="0"/>
              <a:t>Email: darren.eagles@jubilee.co</a:t>
            </a:r>
          </a:p>
          <a:p>
            <a:pPr marL="457200" indent="-457200">
              <a:lnSpc>
                <a:spcPct val="150000"/>
              </a:lnSpc>
              <a:buFont typeface="Arial" panose="020B0604020202020204" pitchFamily="34" charset="0"/>
              <a:buChar char="•"/>
            </a:pPr>
            <a:r>
              <a:rPr lang="en-GB" sz="2900" dirty="0"/>
              <a:t>Or the Jubilee office: </a:t>
            </a:r>
            <a:r>
              <a:rPr lang="en-GB" sz="2900" dirty="0" err="1"/>
              <a:t>office@jubilee.co</a:t>
            </a:r>
            <a:endParaRPr lang="en-GB" sz="2900" dirty="0"/>
          </a:p>
          <a:p>
            <a:pPr marL="457200" indent="-457200">
              <a:lnSpc>
                <a:spcPct val="150000"/>
              </a:lnSpc>
              <a:buFont typeface="Arial" panose="020B0604020202020204" pitchFamily="34" charset="0"/>
              <a:buChar char="•"/>
            </a:pPr>
            <a:r>
              <a:rPr lang="en-GB" sz="2900" dirty="0"/>
              <a:t>Join a Home Group or let your Home Group leader know</a:t>
            </a:r>
          </a:p>
          <a:p>
            <a:pPr marL="457200" indent="-457200">
              <a:lnSpc>
                <a:spcPct val="150000"/>
              </a:lnSpc>
              <a:buFont typeface="Arial" panose="020B0604020202020204" pitchFamily="34" charset="0"/>
              <a:buChar char="•"/>
            </a:pPr>
            <a:r>
              <a:rPr lang="en-GB" sz="2900" dirty="0"/>
              <a:t>Alpha course</a:t>
            </a:r>
            <a:r>
              <a:rPr lang="en-GB" dirty="0"/>
              <a:t/>
            </a:r>
            <a:br>
              <a:rPr lang="en-GB" dirty="0"/>
            </a:br>
            <a:endParaRPr lang="en-GB" dirty="0"/>
          </a:p>
        </p:txBody>
      </p:sp>
    </p:spTree>
    <p:extLst>
      <p:ext uri="{BB962C8B-B14F-4D97-AF65-F5344CB8AC3E}">
        <p14:creationId xmlns:p14="http://schemas.microsoft.com/office/powerpoint/2010/main" val="234311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508CF-2CE1-4E39-BC48-7E79C2BE9CDA}"/>
              </a:ext>
            </a:extLst>
          </p:cNvPr>
          <p:cNvSpPr>
            <a:spLocks noGrp="1"/>
          </p:cNvSpPr>
          <p:nvPr>
            <p:ph type="title"/>
          </p:nvPr>
        </p:nvSpPr>
        <p:spPr/>
        <p:txBody>
          <a:bodyPr/>
          <a:lstStyle/>
          <a:p>
            <a:r>
              <a:rPr lang="en-GB" dirty="0"/>
              <a:t>Fighting fear with faith</a:t>
            </a:r>
          </a:p>
        </p:txBody>
      </p:sp>
      <p:sp>
        <p:nvSpPr>
          <p:cNvPr id="3" name="Content Placeholder 2">
            <a:extLst>
              <a:ext uri="{FF2B5EF4-FFF2-40B4-BE49-F238E27FC236}">
                <a16:creationId xmlns:a16="http://schemas.microsoft.com/office/drawing/2014/main" xmlns="" id="{1F80FAEA-2022-40FE-990F-CDA45BD9FB83}"/>
              </a:ext>
            </a:extLst>
          </p:cNvPr>
          <p:cNvSpPr>
            <a:spLocks noGrp="1"/>
          </p:cNvSpPr>
          <p:nvPr>
            <p:ph idx="1"/>
          </p:nvPr>
        </p:nvSpPr>
        <p:spPr/>
        <p:txBody>
          <a:bodyPr>
            <a:normAutofit/>
          </a:bodyPr>
          <a:lstStyle/>
          <a:p>
            <a:pPr>
              <a:spcBef>
                <a:spcPts val="0"/>
              </a:spcBef>
              <a:spcAft>
                <a:spcPts val="1800"/>
              </a:spcAft>
            </a:pPr>
            <a:endParaRPr lang="en-GB" sz="2400" dirty="0"/>
          </a:p>
        </p:txBody>
      </p:sp>
      <p:pic>
        <p:nvPicPr>
          <p:cNvPr id="4098" name="Picture 2">
            <a:extLst>
              <a:ext uri="{FF2B5EF4-FFF2-40B4-BE49-F238E27FC236}">
                <a16:creationId xmlns:a16="http://schemas.microsoft.com/office/drawing/2014/main" xmlns="" id="{3E26100B-3A83-42FE-8FFA-3FAAE363D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F5D77144-FD7C-422E-B1D1-A93FF8F08437}"/>
              </a:ext>
            </a:extLst>
          </p:cNvPr>
          <p:cNvSpPr txBox="1">
            <a:spLocks/>
          </p:cNvSpPr>
          <p:nvPr/>
        </p:nvSpPr>
        <p:spPr>
          <a:xfrm>
            <a:off x="990600" y="517524"/>
            <a:ext cx="3548743" cy="173581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pPr>
              <a:lnSpc>
                <a:spcPct val="170000"/>
              </a:lnSpc>
            </a:pPr>
            <a:r>
              <a:rPr lang="en-GB" dirty="0">
                <a:solidFill>
                  <a:schemeClr val="tx1"/>
                </a:solidFill>
              </a:rPr>
              <a:t>Prayer</a:t>
            </a:r>
          </a:p>
        </p:txBody>
      </p:sp>
    </p:spTree>
    <p:extLst>
      <p:ext uri="{BB962C8B-B14F-4D97-AF65-F5344CB8AC3E}">
        <p14:creationId xmlns:p14="http://schemas.microsoft.com/office/powerpoint/2010/main" val="201951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8CEDF-B09F-4127-BA19-964DA434944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xmlns="" id="{E3C1191B-2779-4980-BF77-CD37BB23685F}"/>
              </a:ext>
            </a:extLst>
          </p:cNvPr>
          <p:cNvSpPr>
            <a:spLocks noGrp="1"/>
          </p:cNvSpPr>
          <p:nvPr>
            <p:ph idx="1"/>
          </p:nvPr>
        </p:nvSpPr>
        <p:spPr/>
        <p:txBody>
          <a:bodyPr/>
          <a:lstStyle/>
          <a:p>
            <a:endParaRPr lang="en-GB"/>
          </a:p>
        </p:txBody>
      </p:sp>
      <p:pic>
        <p:nvPicPr>
          <p:cNvPr id="6146" name="Picture 2">
            <a:extLst>
              <a:ext uri="{FF2B5EF4-FFF2-40B4-BE49-F238E27FC236}">
                <a16:creationId xmlns:a16="http://schemas.microsoft.com/office/drawing/2014/main" xmlns="" id="{B3B248FE-F153-4F5F-8CCF-29502C0FB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45" r="5045"/>
          <a:stretch/>
        </p:blipFill>
        <p:spPr bwMode="auto">
          <a:xfrm>
            <a:off x="0" y="-1587"/>
            <a:ext cx="12192000" cy="685958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7F70F4FF-131B-4FBD-A4B1-06322E652CC5}"/>
              </a:ext>
            </a:extLst>
          </p:cNvPr>
          <p:cNvSpPr txBox="1">
            <a:spLocks/>
          </p:cNvSpPr>
          <p:nvPr/>
        </p:nvSpPr>
        <p:spPr>
          <a:xfrm>
            <a:off x="6032500" y="690665"/>
            <a:ext cx="5257800" cy="6744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r>
              <a:rPr lang="en-GB" dirty="0">
                <a:solidFill>
                  <a:schemeClr val="tx1"/>
                </a:solidFill>
              </a:rPr>
              <a:t>Announcing…</a:t>
            </a:r>
          </a:p>
        </p:txBody>
      </p:sp>
    </p:spTree>
    <p:extLst>
      <p:ext uri="{BB962C8B-B14F-4D97-AF65-F5344CB8AC3E}">
        <p14:creationId xmlns:p14="http://schemas.microsoft.com/office/powerpoint/2010/main" val="46256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3DAF342-51E7-4983-806F-9659743314FC}"/>
              </a:ext>
            </a:extLst>
          </p:cNvPr>
          <p:cNvSpPr/>
          <p:nvPr/>
        </p:nvSpPr>
        <p:spPr>
          <a:xfrm>
            <a:off x="0" y="6176963"/>
            <a:ext cx="6096000"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xmlns="" id="{DABC7CA5-C4F0-4DE7-8C0B-89A01DBB5B48}"/>
              </a:ext>
            </a:extLst>
          </p:cNvPr>
          <p:cNvSpPr>
            <a:spLocks noGrp="1"/>
          </p:cNvSpPr>
          <p:nvPr>
            <p:ph sz="half" idx="1"/>
          </p:nvPr>
        </p:nvSpPr>
        <p:spPr>
          <a:xfrm>
            <a:off x="562428" y="1533982"/>
            <a:ext cx="4771572" cy="5006975"/>
          </a:xfrm>
        </p:spPr>
        <p:txBody>
          <a:bodyPr>
            <a:normAutofit/>
          </a:bodyPr>
          <a:lstStyle/>
          <a:p>
            <a:pPr marL="0" indent="0">
              <a:buNone/>
            </a:pPr>
            <a:r>
              <a:rPr lang="en-GB" b="1" dirty="0"/>
              <a:t>12.30pm Tuesday </a:t>
            </a:r>
            <a:r>
              <a:rPr lang="en-GB" b="1" dirty="0" smtClean="0"/>
              <a:t>14</a:t>
            </a:r>
            <a:r>
              <a:rPr lang="en-GB" b="1" baseline="30000" dirty="0" smtClean="0"/>
              <a:t>th</a:t>
            </a:r>
            <a:r>
              <a:rPr lang="en-GB" b="1" dirty="0" smtClean="0"/>
              <a:t> </a:t>
            </a:r>
            <a:r>
              <a:rPr lang="en-GB" b="1" dirty="0"/>
              <a:t>April</a:t>
            </a:r>
          </a:p>
          <a:p>
            <a:pPr marL="0" indent="0">
              <a:buNone/>
            </a:pPr>
            <a:r>
              <a:rPr lang="en-GB" dirty="0"/>
              <a:t>‘How to get into the Word’</a:t>
            </a:r>
          </a:p>
          <a:p>
            <a:pPr marL="0" indent="0">
              <a:buNone/>
            </a:pPr>
            <a:r>
              <a:rPr lang="en-GB" b="1" dirty="0"/>
              <a:t> </a:t>
            </a:r>
            <a:r>
              <a:rPr lang="en-GB" dirty="0"/>
              <a:t>Steve and panel</a:t>
            </a:r>
          </a:p>
          <a:p>
            <a:pPr marL="0" indent="0">
              <a:buNone/>
            </a:pPr>
            <a:endParaRPr lang="en-GB" b="1" dirty="0"/>
          </a:p>
          <a:p>
            <a:pPr marL="0" indent="0">
              <a:buNone/>
            </a:pPr>
            <a:r>
              <a:rPr lang="en-GB" b="1" dirty="0"/>
              <a:t>12.30pm Thursday </a:t>
            </a:r>
            <a:r>
              <a:rPr lang="en-GB" b="1" dirty="0" smtClean="0"/>
              <a:t>16</a:t>
            </a:r>
            <a:r>
              <a:rPr lang="en-GB" b="1" baseline="30000" dirty="0" smtClean="0"/>
              <a:t>th</a:t>
            </a:r>
            <a:r>
              <a:rPr lang="en-GB" b="1" dirty="0" smtClean="0"/>
              <a:t>April </a:t>
            </a:r>
            <a:endParaRPr lang="en-GB" dirty="0"/>
          </a:p>
          <a:p>
            <a:pPr marL="0" indent="0">
              <a:buNone/>
            </a:pPr>
            <a:r>
              <a:rPr lang="en-GB" dirty="0"/>
              <a:t>‘What does God think of the virus?’</a:t>
            </a:r>
          </a:p>
          <a:p>
            <a:pPr marL="0" indent="0">
              <a:buNone/>
            </a:pPr>
            <a:r>
              <a:rPr lang="en-GB" dirty="0"/>
              <a:t>Neil and panel</a:t>
            </a:r>
          </a:p>
          <a:p>
            <a:pPr marL="0" indent="0">
              <a:buNone/>
            </a:pPr>
            <a:endParaRPr lang="en-GB"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22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3DAF342-51E7-4983-806F-9659743314FC}"/>
              </a:ext>
            </a:extLst>
          </p:cNvPr>
          <p:cNvSpPr/>
          <p:nvPr/>
        </p:nvSpPr>
        <p:spPr>
          <a:xfrm>
            <a:off x="0" y="6176963"/>
            <a:ext cx="6096000"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xmlns="" id="{9077CC7F-BC97-4B81-A668-D401E1DF63C3}"/>
              </a:ext>
            </a:extLst>
          </p:cNvPr>
          <p:cNvSpPr>
            <a:spLocks noGrp="1"/>
          </p:cNvSpPr>
          <p:nvPr>
            <p:ph type="title"/>
          </p:nvPr>
        </p:nvSpPr>
        <p:spPr>
          <a:xfrm>
            <a:off x="685488" y="278039"/>
            <a:ext cx="10515600" cy="1325563"/>
          </a:xfrm>
        </p:spPr>
        <p:txBody>
          <a:bodyPr anchor="ctr">
            <a:normAutofit/>
          </a:bodyPr>
          <a:lstStyle/>
          <a:p>
            <a:r>
              <a:rPr lang="en-GB" sz="3600" dirty="0"/>
              <a:t>Alpha</a:t>
            </a:r>
          </a:p>
        </p:txBody>
      </p:sp>
      <p:sp>
        <p:nvSpPr>
          <p:cNvPr id="3" name="Content Placeholder 2">
            <a:extLst>
              <a:ext uri="{FF2B5EF4-FFF2-40B4-BE49-F238E27FC236}">
                <a16:creationId xmlns:a16="http://schemas.microsoft.com/office/drawing/2014/main" xmlns="" id="{DABC7CA5-C4F0-4DE7-8C0B-89A01DBB5B48}"/>
              </a:ext>
            </a:extLst>
          </p:cNvPr>
          <p:cNvSpPr>
            <a:spLocks noGrp="1"/>
          </p:cNvSpPr>
          <p:nvPr>
            <p:ph sz="half" idx="1"/>
          </p:nvPr>
        </p:nvSpPr>
        <p:spPr>
          <a:xfrm>
            <a:off x="685488" y="1603602"/>
            <a:ext cx="5397500" cy="5006975"/>
          </a:xfrm>
        </p:spPr>
        <p:txBody>
          <a:bodyPr>
            <a:normAutofit/>
          </a:bodyPr>
          <a:lstStyle/>
          <a:p>
            <a:pPr marL="0" indent="0">
              <a:buNone/>
            </a:pPr>
            <a:r>
              <a:rPr lang="en-GB" b="1" dirty="0"/>
              <a:t>Tuesdays</a:t>
            </a:r>
          </a:p>
          <a:p>
            <a:pPr marL="0" indent="0">
              <a:buNone/>
            </a:pPr>
            <a:r>
              <a:rPr lang="en-GB" b="1" dirty="0"/>
              <a:t>Starting </a:t>
            </a:r>
            <a:r>
              <a:rPr lang="en-GB" b="1" dirty="0" smtClean="0"/>
              <a:t>21</a:t>
            </a:r>
            <a:r>
              <a:rPr lang="en-GB" b="1" baseline="30000" dirty="0" smtClean="0"/>
              <a:t>st</a:t>
            </a:r>
            <a:r>
              <a:rPr lang="en-GB" b="1" dirty="0" smtClean="0"/>
              <a:t> </a:t>
            </a:r>
            <a:r>
              <a:rPr lang="en-GB" b="1" dirty="0"/>
              <a:t>April </a:t>
            </a:r>
          </a:p>
          <a:p>
            <a:pPr marL="0" indent="0">
              <a:buNone/>
            </a:pPr>
            <a:r>
              <a:rPr lang="en-GB" b="1" dirty="0"/>
              <a:t>7.30pm</a:t>
            </a:r>
          </a:p>
          <a:p>
            <a:pPr marL="0" indent="0">
              <a:buNone/>
            </a:pPr>
            <a:r>
              <a:rPr lang="en-GB" b="1" dirty="0"/>
              <a:t>10 weeks</a:t>
            </a:r>
          </a:p>
          <a:p>
            <a:pPr marL="0" indent="0">
              <a:buNone/>
            </a:pPr>
            <a:endParaRPr lang="en-GB" dirty="0"/>
          </a:p>
          <a:p>
            <a:pPr marL="0" indent="0">
              <a:buNone/>
            </a:pPr>
            <a:r>
              <a:rPr lang="en-GB" dirty="0"/>
              <a:t>For more information or to sign up, contact: </a:t>
            </a:r>
          </a:p>
          <a:p>
            <a:pPr marL="0" indent="0">
              <a:buNone/>
            </a:pPr>
            <a:r>
              <a:rPr lang="en-GB" dirty="0"/>
              <a:t>Steve &amp; Kim </a:t>
            </a:r>
          </a:p>
          <a:p>
            <a:pPr marL="0" indent="0">
              <a:buNone/>
            </a:pPr>
            <a:r>
              <a:rPr lang="en-GB" dirty="0"/>
              <a:t>(</a:t>
            </a:r>
            <a:r>
              <a:rPr lang="en-GB" dirty="0" err="1"/>
              <a:t>steve.lee@jubilee.co</a:t>
            </a:r>
            <a:r>
              <a:rPr lang="en-GB" dirty="0"/>
              <a:t>)</a:t>
            </a:r>
            <a:r>
              <a:rPr lang="en-GB" b="1" dirty="0"/>
              <a:t> </a:t>
            </a:r>
          </a:p>
          <a:p>
            <a:pPr marL="0" indent="0">
              <a:buNone/>
            </a:pPr>
            <a:endParaRPr lang="en-GB" dirty="0"/>
          </a:p>
          <a:p>
            <a:pPr marL="0" indent="0">
              <a:buNone/>
            </a:pPr>
            <a:endParaRPr lang="en-GB"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288" y="0"/>
            <a:ext cx="6248712" cy="4686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288" y="4433548"/>
            <a:ext cx="6248712" cy="2424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589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3DAF342-51E7-4983-806F-9659743314FC}"/>
              </a:ext>
            </a:extLst>
          </p:cNvPr>
          <p:cNvSpPr/>
          <p:nvPr/>
        </p:nvSpPr>
        <p:spPr>
          <a:xfrm>
            <a:off x="0" y="6176963"/>
            <a:ext cx="6112329"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xmlns="" id="{9077CC7F-BC97-4B81-A668-D401E1DF63C3}"/>
              </a:ext>
            </a:extLst>
          </p:cNvPr>
          <p:cNvSpPr>
            <a:spLocks noGrp="1"/>
          </p:cNvSpPr>
          <p:nvPr>
            <p:ph type="title"/>
          </p:nvPr>
        </p:nvSpPr>
        <p:spPr>
          <a:xfrm>
            <a:off x="685488" y="278039"/>
            <a:ext cx="10515600" cy="1325563"/>
          </a:xfrm>
        </p:spPr>
        <p:txBody>
          <a:bodyPr anchor="ctr">
            <a:normAutofit/>
          </a:bodyPr>
          <a:lstStyle/>
          <a:p>
            <a:r>
              <a:rPr lang="en-GB" sz="3600" dirty="0"/>
              <a:t>Prayer Power Hour</a:t>
            </a:r>
          </a:p>
        </p:txBody>
      </p:sp>
      <p:sp>
        <p:nvSpPr>
          <p:cNvPr id="3" name="Content Placeholder 2">
            <a:extLst>
              <a:ext uri="{FF2B5EF4-FFF2-40B4-BE49-F238E27FC236}">
                <a16:creationId xmlns:a16="http://schemas.microsoft.com/office/drawing/2014/main" xmlns="" id="{DABC7CA5-C4F0-4DE7-8C0B-89A01DBB5B48}"/>
              </a:ext>
            </a:extLst>
          </p:cNvPr>
          <p:cNvSpPr>
            <a:spLocks noGrp="1"/>
          </p:cNvSpPr>
          <p:nvPr>
            <p:ph sz="half" idx="1"/>
          </p:nvPr>
        </p:nvSpPr>
        <p:spPr>
          <a:xfrm>
            <a:off x="685488" y="1603602"/>
            <a:ext cx="5397500" cy="5006975"/>
          </a:xfrm>
        </p:spPr>
        <p:txBody>
          <a:bodyPr>
            <a:normAutofit/>
          </a:bodyPr>
          <a:lstStyle/>
          <a:p>
            <a:pPr marL="0" indent="0">
              <a:buNone/>
            </a:pPr>
            <a:r>
              <a:rPr lang="en-GB" b="1" dirty="0"/>
              <a:t>Wednesday 15</a:t>
            </a:r>
            <a:r>
              <a:rPr lang="en-GB" b="1" baseline="30000" dirty="0"/>
              <a:t>th</a:t>
            </a:r>
            <a:r>
              <a:rPr lang="en-GB" b="1" dirty="0"/>
              <a:t> April </a:t>
            </a:r>
          </a:p>
          <a:p>
            <a:pPr marL="0" indent="0">
              <a:buNone/>
            </a:pPr>
            <a:r>
              <a:rPr lang="en-GB" b="1" dirty="0"/>
              <a:t>7.30 – 8.30pm</a:t>
            </a:r>
          </a:p>
          <a:p>
            <a:pPr marL="0" indent="0">
              <a:buNone/>
            </a:pPr>
            <a:r>
              <a:rPr lang="en-GB" b="1" dirty="0"/>
              <a:t>On Zoom</a:t>
            </a:r>
          </a:p>
          <a:p>
            <a:pPr marL="0" indent="0">
              <a:buNone/>
            </a:pPr>
            <a:endParaRPr lang="en-GB" dirty="0"/>
          </a:p>
          <a:p>
            <a:pPr marL="0" indent="0">
              <a:buNone/>
            </a:pPr>
            <a:endParaRPr lang="en-GB" dirty="0"/>
          </a:p>
          <a:p>
            <a:pPr marL="0" indent="0">
              <a:buNone/>
            </a:pPr>
            <a:endParaRPr lang="en-GB" sz="2400" dirty="0"/>
          </a:p>
        </p:txBody>
      </p:sp>
      <p:pic>
        <p:nvPicPr>
          <p:cNvPr id="6" name="Picture 5">
            <a:extLst>
              <a:ext uri="{FF2B5EF4-FFF2-40B4-BE49-F238E27FC236}">
                <a16:creationId xmlns:a16="http://schemas.microsoft.com/office/drawing/2014/main" xmlns="" id="{40DB2D45-C79D-4B4B-B616-F30988914888}"/>
              </a:ext>
            </a:extLst>
          </p:cNvPr>
          <p:cNvPicPr>
            <a:picLocks noChangeAspect="1"/>
          </p:cNvPicPr>
          <p:nvPr/>
        </p:nvPicPr>
        <p:blipFill rotWithShape="1">
          <a:blip r:embed="rId3">
            <a:extLst>
              <a:ext uri="{28A0092B-C50C-407E-A947-70E740481C1C}">
                <a14:useLocalDpi xmlns:a14="http://schemas.microsoft.com/office/drawing/2010/main" val="0"/>
              </a:ext>
            </a:extLst>
          </a:blip>
          <a:srcRect l="7128" r="18024"/>
          <a:stretch/>
        </p:blipFill>
        <p:spPr>
          <a:xfrm rot="5400000">
            <a:off x="5718316" y="381000"/>
            <a:ext cx="6858002" cy="6096001"/>
          </a:xfrm>
          <a:prstGeom prst="rect">
            <a:avLst/>
          </a:prstGeom>
        </p:spPr>
      </p:pic>
    </p:spTree>
    <p:extLst>
      <p:ext uri="{BB962C8B-B14F-4D97-AF65-F5344CB8AC3E}">
        <p14:creationId xmlns:p14="http://schemas.microsoft.com/office/powerpoint/2010/main" val="412567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074" y="1380348"/>
            <a:ext cx="9144000"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730074" y="2334436"/>
            <a:ext cx="4912841" cy="2847163"/>
          </a:xfrm>
        </p:spPr>
        <p:txBody>
          <a:bodyPr>
            <a:normAutofit/>
          </a:bodyPr>
          <a:lstStyle/>
          <a:p>
            <a:r>
              <a:rPr lang="en-GB" dirty="0">
                <a:uFillTx/>
              </a:rPr>
              <a:t>Goodbye! Stay safe!</a:t>
            </a:r>
          </a:p>
          <a:p>
            <a:endParaRPr lang="en-GB" dirty="0">
              <a:uFillTx/>
            </a:endParaRPr>
          </a:p>
          <a:p>
            <a:r>
              <a:rPr lang="en-GB" sz="1600" b="1" dirty="0"/>
              <a:t>Hold onto Jesus</a:t>
            </a:r>
          </a:p>
          <a:p>
            <a:r>
              <a:rPr lang="en-GB" sz="1600" b="1" dirty="0"/>
              <a:t>Connect with your Home Group</a:t>
            </a:r>
          </a:p>
          <a:p>
            <a:r>
              <a:rPr lang="en-GB" sz="1600" b="1" dirty="0">
                <a:uFillTx/>
              </a:rPr>
              <a:t>Look out for your neighbours</a:t>
            </a:r>
            <a:endParaRPr lang="en-GB" sz="1600" b="1" dirty="0"/>
          </a:p>
          <a:p>
            <a:endParaRPr lang="en-GB" sz="1600" b="1" dirty="0"/>
          </a:p>
        </p:txBody>
      </p:sp>
      <p:pic>
        <p:nvPicPr>
          <p:cNvPr id="1026" name="Picture 2">
            <a:extLst>
              <a:ext uri="{FF2B5EF4-FFF2-40B4-BE49-F238E27FC236}">
                <a16:creationId xmlns:a16="http://schemas.microsoft.com/office/drawing/2014/main" xmlns=""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8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2083</TotalTime>
  <Words>667</Words>
  <Application>Microsoft Macintosh PowerPoint</Application>
  <PresentationFormat>Custom</PresentationFormat>
  <Paragraphs>129</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Jubilee Connects</vt:lpstr>
      <vt:lpstr>What’s in store today?</vt:lpstr>
      <vt:lpstr>Happy Birthday!</vt:lpstr>
      <vt:lpstr>The Easter Story:</vt:lpstr>
      <vt:lpstr>The Passover:</vt:lpstr>
      <vt:lpstr>Easter:</vt:lpstr>
      <vt:lpstr>Thank you for listening… </vt:lpstr>
      <vt:lpstr>For our POD children!</vt:lpstr>
      <vt:lpstr>Let’s get creative!</vt:lpstr>
      <vt:lpstr>PowerPoint Presentation</vt:lpstr>
      <vt:lpstr>Living Hope by Phil Wickham</vt:lpstr>
      <vt:lpstr>O Praise the Name by Hillsong</vt:lpstr>
      <vt:lpstr>‘Easter Gospel’</vt:lpstr>
      <vt:lpstr> Easter Message </vt:lpstr>
      <vt:lpstr>Fighting fear with faith</vt:lpstr>
      <vt:lpstr> If you responded to the Easter message and want more information… </vt:lpstr>
      <vt:lpstr>Fighting fear with faith</vt:lpstr>
      <vt:lpstr>PowerPoint Presentation</vt:lpstr>
      <vt:lpstr>PowerPoint Presentation</vt:lpstr>
      <vt:lpstr>Alpha</vt:lpstr>
      <vt:lpstr>Prayer Power Hour</vt:lpstr>
      <vt:lpstr>Jubilee Connects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Jubilee Connects</dc:title>
  <dc:creator>Andy Faulkner</dc:creator>
  <cp:lastModifiedBy>Emma Vanhyfte</cp:lastModifiedBy>
  <cp:revision>56</cp:revision>
  <dcterms:created xsi:type="dcterms:W3CDTF">2020-03-28T09:51:38Z</dcterms:created>
  <dcterms:modified xsi:type="dcterms:W3CDTF">2020-04-13T14:49:29Z</dcterms:modified>
</cp:coreProperties>
</file>